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67" r:id="rId3"/>
    <p:sldId id="368" r:id="rId4"/>
    <p:sldId id="353" r:id="rId5"/>
    <p:sldId id="354" r:id="rId6"/>
    <p:sldId id="362" r:id="rId7"/>
    <p:sldId id="366" r:id="rId8"/>
    <p:sldId id="361" r:id="rId9"/>
    <p:sldId id="358" r:id="rId10"/>
    <p:sldId id="360" r:id="rId11"/>
    <p:sldId id="355" r:id="rId12"/>
    <p:sldId id="356" r:id="rId13"/>
    <p:sldId id="370" r:id="rId14"/>
    <p:sldId id="302" r:id="rId15"/>
    <p:sldId id="283" r:id="rId1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8" d="100"/>
          <a:sy n="138" d="100"/>
        </p:scale>
        <p:origin x="7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/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.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Беларусь-_-Обзор-красивых-мест-_online-video-cutter.com_-_1_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Брестчина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</a:t>
            </a:r>
            <a:r>
              <a:rPr kumimoji="0" lang="ru-RU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Гродненщина</a:t>
            </a: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– край замковой архитектуры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0A0A7C"/>
                </a:solidFill>
                <a:latin typeface="+mj-lt"/>
              </a:rPr>
              <a:t>ТУРИСТИЧЕСКАЯ ИНФРАСТРУКТУРА БЕЛАРУСИ</a:t>
            </a:r>
            <a:endParaRPr lang="ru-RU" sz="3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/>
              <a:t>По данным Национального агентства по туризму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1034760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Рост въездного и внутреннего туризма</a:t>
            </a:r>
            <a:endParaRPr lang="ru-RU" sz="15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 dirty="0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 dirty="0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11146</TotalTime>
  <Words>194</Words>
  <Application>Microsoft Office PowerPoint</Application>
  <PresentationFormat>Экран (16:9)</PresentationFormat>
  <Paragraphs>23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Korshunova</cp:lastModifiedBy>
  <cp:revision>387</cp:revision>
  <dcterms:created xsi:type="dcterms:W3CDTF">2024-07-24T10:48:12Z</dcterms:created>
  <dcterms:modified xsi:type="dcterms:W3CDTF">2026-05-15T06:24:10Z</dcterms:modified>
</cp:coreProperties>
</file>