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76FBC-5AE4-49CE-8A09-8EB22C80F62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CB38EA-D2A7-445C-8620-02126600A98B}">
      <dgm:prSet phldrT="[Текст]"/>
      <dgm:spPr/>
      <dgm:t>
        <a:bodyPr/>
        <a:lstStyle/>
        <a:p>
          <a:r>
            <a:rPr lang="ru-RU" b="1" dirty="0" smtClean="0"/>
            <a:t>ЦНС</a:t>
          </a:r>
          <a:endParaRPr lang="ru-RU" b="1" dirty="0"/>
        </a:p>
      </dgm:t>
    </dgm:pt>
    <dgm:pt modelId="{46DA9579-513E-4960-A8DE-A7DA3EEDD19E}" type="parTrans" cxnId="{E0125906-8304-4A0B-92C4-8E87A92254EA}">
      <dgm:prSet/>
      <dgm:spPr/>
      <dgm:t>
        <a:bodyPr/>
        <a:lstStyle/>
        <a:p>
          <a:endParaRPr lang="ru-RU"/>
        </a:p>
      </dgm:t>
    </dgm:pt>
    <dgm:pt modelId="{DB4E45EF-B2E9-438D-AFD4-15E46907E2F9}" type="sibTrans" cxnId="{E0125906-8304-4A0B-92C4-8E87A92254EA}">
      <dgm:prSet/>
      <dgm:spPr/>
      <dgm:t>
        <a:bodyPr/>
        <a:lstStyle/>
        <a:p>
          <a:endParaRPr lang="ru-RU"/>
        </a:p>
      </dgm:t>
    </dgm:pt>
    <dgm:pt modelId="{125C251E-1ADE-4463-B1AC-0DF605CECDF6}">
      <dgm:prSet phldrT="[Текст]"/>
      <dgm:spPr/>
      <dgm:t>
        <a:bodyPr/>
        <a:lstStyle/>
        <a:p>
          <a:r>
            <a:rPr lang="ru-RU" b="1" dirty="0" smtClean="0"/>
            <a:t>слизистая ротоглотки</a:t>
          </a:r>
          <a:endParaRPr lang="ru-RU" b="1" dirty="0"/>
        </a:p>
      </dgm:t>
    </dgm:pt>
    <dgm:pt modelId="{B685CB29-D729-40D8-822C-86E22692500B}" type="parTrans" cxnId="{503FF04B-3294-42A1-B957-19A3131ED3D0}">
      <dgm:prSet/>
      <dgm:spPr/>
      <dgm:t>
        <a:bodyPr/>
        <a:lstStyle/>
        <a:p>
          <a:endParaRPr lang="ru-RU"/>
        </a:p>
      </dgm:t>
    </dgm:pt>
    <dgm:pt modelId="{04723FF1-B308-4420-92B9-07F874F0BA75}" type="sibTrans" cxnId="{503FF04B-3294-42A1-B957-19A3131ED3D0}">
      <dgm:prSet/>
      <dgm:spPr/>
      <dgm:t>
        <a:bodyPr/>
        <a:lstStyle/>
        <a:p>
          <a:endParaRPr lang="ru-RU"/>
        </a:p>
      </dgm:t>
    </dgm:pt>
    <dgm:pt modelId="{3A59CD19-F6A7-42D8-B584-C8DD59B2694C}">
      <dgm:prSet/>
      <dgm:spPr/>
      <dgm:t>
        <a:bodyPr/>
        <a:lstStyle/>
        <a:p>
          <a:r>
            <a:rPr lang="ru-RU" b="1" dirty="0" smtClean="0"/>
            <a:t>слизистая глаз</a:t>
          </a:r>
          <a:endParaRPr lang="ru-RU" b="1" dirty="0"/>
        </a:p>
      </dgm:t>
    </dgm:pt>
    <dgm:pt modelId="{4BCA08FD-DF86-45A4-A212-AE72146DA8BA}" type="parTrans" cxnId="{4535D314-D8B2-408C-A46B-9401D2F6E914}">
      <dgm:prSet/>
      <dgm:spPr/>
      <dgm:t>
        <a:bodyPr/>
        <a:lstStyle/>
        <a:p>
          <a:endParaRPr lang="ru-RU"/>
        </a:p>
      </dgm:t>
    </dgm:pt>
    <dgm:pt modelId="{DE5F9C50-665A-454C-AF11-395235E1143D}" type="sibTrans" cxnId="{4535D314-D8B2-408C-A46B-9401D2F6E914}">
      <dgm:prSet/>
      <dgm:spPr/>
      <dgm:t>
        <a:bodyPr/>
        <a:lstStyle/>
        <a:p>
          <a:endParaRPr lang="ru-RU"/>
        </a:p>
      </dgm:t>
    </dgm:pt>
    <dgm:pt modelId="{92A29DD1-4ED9-4B97-A97E-364F00BFC07C}">
      <dgm:prSet/>
      <dgm:spPr/>
      <dgm:t>
        <a:bodyPr/>
        <a:lstStyle/>
        <a:p>
          <a:r>
            <a:rPr lang="ru-RU" b="1" dirty="0" smtClean="0"/>
            <a:t>сердце</a:t>
          </a:r>
          <a:endParaRPr lang="ru-RU" b="1" dirty="0"/>
        </a:p>
      </dgm:t>
    </dgm:pt>
    <dgm:pt modelId="{25C0D7C6-D9E8-4127-A611-CDBA1E28C419}" type="parTrans" cxnId="{D0F02639-3E72-40CA-88AC-3724B530F164}">
      <dgm:prSet/>
      <dgm:spPr/>
      <dgm:t>
        <a:bodyPr/>
        <a:lstStyle/>
        <a:p>
          <a:endParaRPr lang="ru-RU"/>
        </a:p>
      </dgm:t>
    </dgm:pt>
    <dgm:pt modelId="{FD0A3E96-BFB2-4ECD-86F6-C6E68195C942}" type="sibTrans" cxnId="{D0F02639-3E72-40CA-88AC-3724B530F164}">
      <dgm:prSet/>
      <dgm:spPr/>
      <dgm:t>
        <a:bodyPr/>
        <a:lstStyle/>
        <a:p>
          <a:endParaRPr lang="ru-RU"/>
        </a:p>
      </dgm:t>
    </dgm:pt>
    <dgm:pt modelId="{D941226C-3916-432F-9BA0-C26035FC6355}">
      <dgm:prSet/>
      <dgm:spPr/>
      <dgm:t>
        <a:bodyPr/>
        <a:lstStyle/>
        <a:p>
          <a:r>
            <a:rPr lang="ru-RU" b="1" dirty="0" smtClean="0"/>
            <a:t>кожа</a:t>
          </a:r>
          <a:endParaRPr lang="ru-RU" b="1" dirty="0"/>
        </a:p>
      </dgm:t>
    </dgm:pt>
    <dgm:pt modelId="{C51BCD85-256C-4D88-81FE-22D197D89FBC}" type="parTrans" cxnId="{218CF974-17C5-499F-AE56-722858CA0282}">
      <dgm:prSet/>
      <dgm:spPr/>
      <dgm:t>
        <a:bodyPr/>
        <a:lstStyle/>
        <a:p>
          <a:endParaRPr lang="ru-RU"/>
        </a:p>
      </dgm:t>
    </dgm:pt>
    <dgm:pt modelId="{58BDF10F-ED8C-4B92-9030-C7767919B29C}" type="sibTrans" cxnId="{218CF974-17C5-499F-AE56-722858CA0282}">
      <dgm:prSet/>
      <dgm:spPr/>
      <dgm:t>
        <a:bodyPr/>
        <a:lstStyle/>
        <a:p>
          <a:endParaRPr lang="ru-RU"/>
        </a:p>
      </dgm:t>
    </dgm:pt>
    <dgm:pt modelId="{A760EC4B-8EF9-4F69-B9FA-8AFDDD300C16}">
      <dgm:prSet/>
      <dgm:spPr/>
      <dgm:t>
        <a:bodyPr/>
        <a:lstStyle/>
        <a:p>
          <a:r>
            <a:rPr lang="ru-RU" b="1" dirty="0" smtClean="0"/>
            <a:t>мышцы</a:t>
          </a:r>
          <a:endParaRPr lang="ru-RU" b="1" dirty="0"/>
        </a:p>
      </dgm:t>
    </dgm:pt>
    <dgm:pt modelId="{08C95751-5137-444C-ACC7-CEC64148FC2E}" type="parTrans" cxnId="{72726F6C-FA18-4C01-9203-FABC3559ADFC}">
      <dgm:prSet/>
      <dgm:spPr/>
      <dgm:t>
        <a:bodyPr/>
        <a:lstStyle/>
        <a:p>
          <a:endParaRPr lang="ru-RU"/>
        </a:p>
      </dgm:t>
    </dgm:pt>
    <dgm:pt modelId="{894A3199-60EA-44DB-B4A1-080CC164575A}" type="sibTrans" cxnId="{72726F6C-FA18-4C01-9203-FABC3559ADFC}">
      <dgm:prSet/>
      <dgm:spPr/>
      <dgm:t>
        <a:bodyPr/>
        <a:lstStyle/>
        <a:p>
          <a:endParaRPr lang="ru-RU"/>
        </a:p>
      </dgm:t>
    </dgm:pt>
    <dgm:pt modelId="{33DFF3DD-1A9F-4B6F-9B78-4A035923C153}">
      <dgm:prSet/>
      <dgm:spPr/>
      <dgm:t>
        <a:bodyPr/>
        <a:lstStyle/>
        <a:p>
          <a:r>
            <a:rPr lang="ru-RU" b="1" dirty="0" smtClean="0"/>
            <a:t>слизистая кишечника</a:t>
          </a:r>
          <a:endParaRPr lang="ru-RU" b="1" dirty="0"/>
        </a:p>
      </dgm:t>
    </dgm:pt>
    <dgm:pt modelId="{24B4107B-2331-472F-9BEE-6362AFAF6C05}" type="parTrans" cxnId="{1777841F-5D5A-486B-A31A-50EC8AC949B5}">
      <dgm:prSet/>
      <dgm:spPr/>
      <dgm:t>
        <a:bodyPr/>
        <a:lstStyle/>
        <a:p>
          <a:endParaRPr lang="ru-RU"/>
        </a:p>
      </dgm:t>
    </dgm:pt>
    <dgm:pt modelId="{03D2C952-B409-48F5-92F4-0A5BB26EC4EB}" type="sibTrans" cxnId="{1777841F-5D5A-486B-A31A-50EC8AC949B5}">
      <dgm:prSet/>
      <dgm:spPr/>
      <dgm:t>
        <a:bodyPr/>
        <a:lstStyle/>
        <a:p>
          <a:endParaRPr lang="ru-RU"/>
        </a:p>
      </dgm:t>
    </dgm:pt>
    <dgm:pt modelId="{9D018375-9239-471F-B726-E27B0E99DB02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развивается конъюнктивит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50E8FBC-4692-4D23-8098-D31BE218A42E}" type="parTrans" cxnId="{0D772336-AE8E-4770-96A4-15EE117C3A0B}">
      <dgm:prSet/>
      <dgm:spPr/>
      <dgm:t>
        <a:bodyPr/>
        <a:lstStyle/>
        <a:p>
          <a:endParaRPr lang="ru-RU"/>
        </a:p>
      </dgm:t>
    </dgm:pt>
    <dgm:pt modelId="{EF5449E8-65CB-405A-8F4B-DBAAABD6D0E9}" type="sibTrans" cxnId="{0D772336-AE8E-4770-96A4-15EE117C3A0B}">
      <dgm:prSet/>
      <dgm:spPr/>
      <dgm:t>
        <a:bodyPr/>
        <a:lstStyle/>
        <a:p>
          <a:endParaRPr lang="ru-RU"/>
        </a:p>
      </dgm:t>
    </dgm:pt>
    <dgm:pt modelId="{D0E3C93F-66BC-406A-98DC-695D75156DD5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2400" b="1" baseline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энтеровирусной ангины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518E6E-F4FA-4147-82CD-29581A971A9E}" type="parTrans" cxnId="{BFCB37E7-CF58-425C-B936-39DFF93D8428}">
      <dgm:prSet/>
      <dgm:spPr/>
      <dgm:t>
        <a:bodyPr/>
        <a:lstStyle/>
        <a:p>
          <a:endParaRPr lang="ru-RU"/>
        </a:p>
      </dgm:t>
    </dgm:pt>
    <dgm:pt modelId="{EB3A43AA-C5C6-4C1E-A29E-24F7DA7AAAEE}" type="sibTrans" cxnId="{BFCB37E7-CF58-425C-B936-39DFF93D8428}">
      <dgm:prSet/>
      <dgm:spPr/>
      <dgm:t>
        <a:bodyPr/>
        <a:lstStyle/>
        <a:p>
          <a:endParaRPr lang="ru-RU"/>
        </a:p>
      </dgm:t>
    </dgm:pt>
    <dgm:pt modelId="{534E8C8D-261F-40E6-9878-4152F7FE197A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могут развиваться энцефалиты, менингиты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2BD5E5-D953-4914-ACA8-522C8A6C4255}" type="parTrans" cxnId="{67BEEF88-2D09-42EC-945B-DFDA137CA3F4}">
      <dgm:prSet/>
      <dgm:spPr/>
      <dgm:t>
        <a:bodyPr/>
        <a:lstStyle/>
        <a:p>
          <a:endParaRPr lang="ru-RU"/>
        </a:p>
      </dgm:t>
    </dgm:pt>
    <dgm:pt modelId="{269412AA-04CE-4C7F-867E-88F0002C841C}" type="sibTrans" cxnId="{67BEEF88-2D09-42EC-945B-DFDA137CA3F4}">
      <dgm:prSet/>
      <dgm:spPr/>
      <dgm:t>
        <a:bodyPr/>
        <a:lstStyle/>
        <a:p>
          <a:endParaRPr lang="ru-RU"/>
        </a:p>
      </dgm:t>
    </dgm:pt>
    <dgm:pt modelId="{CCC17985-FA34-42F1-A415-F6F33498D7B4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миокардит, эндокардит, перикардит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AEDDC8-9A0D-4438-B3D4-0C10B018FFD4}" type="parTrans" cxnId="{434E2685-AFF8-400A-9065-81A43B112F3A}">
      <dgm:prSet/>
      <dgm:spPr/>
      <dgm:t>
        <a:bodyPr/>
        <a:lstStyle/>
        <a:p>
          <a:endParaRPr lang="ru-RU"/>
        </a:p>
      </dgm:t>
    </dgm:pt>
    <dgm:pt modelId="{CC1D8C79-BD75-4243-AB1A-EDA6CA727B76}" type="sibTrans" cxnId="{434E2685-AFF8-400A-9065-81A43B112F3A}">
      <dgm:prSet/>
      <dgm:spPr/>
      <dgm:t>
        <a:bodyPr/>
        <a:lstStyle/>
        <a:p>
          <a:endParaRPr lang="ru-RU"/>
        </a:p>
      </dgm:t>
    </dgm:pt>
    <dgm:pt modelId="{86F9544D-8EAE-49E3-8BB5-B16B937026BC}">
      <dgm:prSet custT="1"/>
      <dgm:spPr/>
      <dgm:t>
        <a:bodyPr/>
        <a:lstStyle/>
        <a:p>
          <a:r>
            <a: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 появление экзантемы –красное окрашивание кожи</a:t>
          </a:r>
          <a:endParaRPr lang="ru-RU" sz="2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3636ED-23EA-4FCC-A0E7-85324580CC27}" type="parTrans" cxnId="{8AB67A28-8C16-48D6-B336-739603B302D4}">
      <dgm:prSet/>
      <dgm:spPr/>
      <dgm:t>
        <a:bodyPr/>
        <a:lstStyle/>
        <a:p>
          <a:endParaRPr lang="ru-RU"/>
        </a:p>
      </dgm:t>
    </dgm:pt>
    <dgm:pt modelId="{DA933CBC-C9D5-4219-9923-C0BCA6D0C687}" type="sibTrans" cxnId="{8AB67A28-8C16-48D6-B336-739603B302D4}">
      <dgm:prSet/>
      <dgm:spPr/>
      <dgm:t>
        <a:bodyPr/>
        <a:lstStyle/>
        <a:p>
          <a:endParaRPr lang="ru-RU"/>
        </a:p>
      </dgm:t>
    </dgm:pt>
    <dgm:pt modelId="{E5ECA1EF-8DC9-40D7-8013-55E156BBF05B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наблюдается наличие жидкого стула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511E76-563B-42C1-9041-A636090FEF7A}" type="parTrans" cxnId="{397B9423-81EE-426D-8682-56D97CB9D120}">
      <dgm:prSet/>
      <dgm:spPr/>
      <dgm:t>
        <a:bodyPr/>
        <a:lstStyle/>
        <a:p>
          <a:endParaRPr lang="ru-RU"/>
        </a:p>
      </dgm:t>
    </dgm:pt>
    <dgm:pt modelId="{5BEB7BB6-2C8A-47AE-9803-5886385DEFC5}" type="sibTrans" cxnId="{397B9423-81EE-426D-8682-56D97CB9D120}">
      <dgm:prSet/>
      <dgm:spPr/>
      <dgm:t>
        <a:bodyPr/>
        <a:lstStyle/>
        <a:p>
          <a:endParaRPr lang="ru-RU"/>
        </a:p>
      </dgm:t>
    </dgm:pt>
    <dgm:pt modelId="{E82177B9-8B2F-4348-9C69-5DFF34659E9A}">
      <dgm:prSet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развивается миозит – боли в мышцах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6A7F71-C377-414E-8FE4-278A4D36A0A2}" type="parTrans" cxnId="{5FB8F73E-4129-4E05-B04E-EF680905469D}">
      <dgm:prSet/>
      <dgm:spPr/>
      <dgm:t>
        <a:bodyPr/>
        <a:lstStyle/>
        <a:p>
          <a:endParaRPr lang="ru-RU"/>
        </a:p>
      </dgm:t>
    </dgm:pt>
    <dgm:pt modelId="{3E14E8DE-1BEC-40BA-BB25-B3EDD94D45AE}" type="sibTrans" cxnId="{5FB8F73E-4129-4E05-B04E-EF680905469D}">
      <dgm:prSet/>
      <dgm:spPr/>
      <dgm:t>
        <a:bodyPr/>
        <a:lstStyle/>
        <a:p>
          <a:endParaRPr lang="ru-RU"/>
        </a:p>
      </dgm:t>
    </dgm:pt>
    <dgm:pt modelId="{2336B393-D596-4674-806B-0A24B9C0A98E}" type="pres">
      <dgm:prSet presAssocID="{88676FBC-5AE4-49CE-8A09-8EB22C80F6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7251DE-698F-4D61-B3A3-48D00628C62C}" type="pres">
      <dgm:prSet presAssocID="{E8CB38EA-D2A7-445C-8620-02126600A98B}" presName="linNode" presStyleCnt="0"/>
      <dgm:spPr/>
    </dgm:pt>
    <dgm:pt modelId="{5FF20662-9611-401C-9022-DC32D80A2301}" type="pres">
      <dgm:prSet presAssocID="{E8CB38EA-D2A7-445C-8620-02126600A98B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BCB02-563C-43CB-B386-C5EB6ADE5AF2}" type="pres">
      <dgm:prSet presAssocID="{E8CB38EA-D2A7-445C-8620-02126600A98B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25AE9-04FC-4089-9AB6-7B3F1058E492}" type="pres">
      <dgm:prSet presAssocID="{DB4E45EF-B2E9-438D-AFD4-15E46907E2F9}" presName="spacing" presStyleCnt="0"/>
      <dgm:spPr/>
    </dgm:pt>
    <dgm:pt modelId="{A155AEC9-4282-48A1-AFB0-739D9C66FC4D}" type="pres">
      <dgm:prSet presAssocID="{125C251E-1ADE-4463-B1AC-0DF605CECDF6}" presName="linNode" presStyleCnt="0"/>
      <dgm:spPr/>
    </dgm:pt>
    <dgm:pt modelId="{F87B4238-AEAA-4213-945F-110988AC8946}" type="pres">
      <dgm:prSet presAssocID="{125C251E-1ADE-4463-B1AC-0DF605CECDF6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8C986-1C98-44B6-830A-2ECC909A2F7E}" type="pres">
      <dgm:prSet presAssocID="{125C251E-1ADE-4463-B1AC-0DF605CECDF6}" presName="childShp" presStyleLbl="bgAccFollowNode1" presStyleIdx="1" presStyleCnt="7" custScaleX="102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DCDB3-A8C2-4EF5-9EE6-126F28A851B3}" type="pres">
      <dgm:prSet presAssocID="{04723FF1-B308-4420-92B9-07F874F0BA75}" presName="spacing" presStyleCnt="0"/>
      <dgm:spPr/>
    </dgm:pt>
    <dgm:pt modelId="{7ABD32AF-39EF-4CA6-AD16-C5BB313E9FAA}" type="pres">
      <dgm:prSet presAssocID="{3A59CD19-F6A7-42D8-B584-C8DD59B2694C}" presName="linNode" presStyleCnt="0"/>
      <dgm:spPr/>
    </dgm:pt>
    <dgm:pt modelId="{CF19C6B0-C123-4445-86E5-C550D547B39D}" type="pres">
      <dgm:prSet presAssocID="{3A59CD19-F6A7-42D8-B584-C8DD59B2694C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38DC4-B6CD-4695-94DF-800A41B9D8F4}" type="pres">
      <dgm:prSet presAssocID="{3A59CD19-F6A7-42D8-B584-C8DD59B2694C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79BAC-2099-4A2D-8B76-347261327D9B}" type="pres">
      <dgm:prSet presAssocID="{DE5F9C50-665A-454C-AF11-395235E1143D}" presName="spacing" presStyleCnt="0"/>
      <dgm:spPr/>
    </dgm:pt>
    <dgm:pt modelId="{6E3EBE67-AFB4-4751-A055-206302372B8D}" type="pres">
      <dgm:prSet presAssocID="{92A29DD1-4ED9-4B97-A97E-364F00BFC07C}" presName="linNode" presStyleCnt="0"/>
      <dgm:spPr/>
    </dgm:pt>
    <dgm:pt modelId="{EAAEA730-0C25-40A4-8FBA-0D4D464E35A4}" type="pres">
      <dgm:prSet presAssocID="{92A29DD1-4ED9-4B97-A97E-364F00BFC07C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1AB1F-B356-4418-887E-BFE5A296C4C6}" type="pres">
      <dgm:prSet presAssocID="{92A29DD1-4ED9-4B97-A97E-364F00BFC07C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E7458-BD6E-493C-BF83-654EFD8DB182}" type="pres">
      <dgm:prSet presAssocID="{FD0A3E96-BFB2-4ECD-86F6-C6E68195C942}" presName="spacing" presStyleCnt="0"/>
      <dgm:spPr/>
    </dgm:pt>
    <dgm:pt modelId="{C748C2CB-E41F-4C0A-BCE1-CEB45424F3B4}" type="pres">
      <dgm:prSet presAssocID="{D941226C-3916-432F-9BA0-C26035FC6355}" presName="linNode" presStyleCnt="0"/>
      <dgm:spPr/>
    </dgm:pt>
    <dgm:pt modelId="{41FF433A-47ED-469C-A89C-6DC2AFCD6F59}" type="pres">
      <dgm:prSet presAssocID="{D941226C-3916-432F-9BA0-C26035FC6355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97B70-622F-4360-9A32-6A960E13F635}" type="pres">
      <dgm:prSet presAssocID="{D941226C-3916-432F-9BA0-C26035FC6355}" presName="childShp" presStyleLbl="bgAccFollowNode1" presStyleIdx="4" presStyleCnt="7" custScaleY="13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E9B33-E4F9-44FA-BF34-0EDD8ECABA74}" type="pres">
      <dgm:prSet presAssocID="{58BDF10F-ED8C-4B92-9030-C7767919B29C}" presName="spacing" presStyleCnt="0"/>
      <dgm:spPr/>
    </dgm:pt>
    <dgm:pt modelId="{A54AE072-EBAC-4D70-92D6-8D82DE0BC0E6}" type="pres">
      <dgm:prSet presAssocID="{A760EC4B-8EF9-4F69-B9FA-8AFDDD300C16}" presName="linNode" presStyleCnt="0"/>
      <dgm:spPr/>
    </dgm:pt>
    <dgm:pt modelId="{C7219A75-A99C-4974-9A9B-55048688104B}" type="pres">
      <dgm:prSet presAssocID="{A760EC4B-8EF9-4F69-B9FA-8AFDDD300C16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6B9BD-D071-4232-9BBD-84CF7CF4C3EC}" type="pres">
      <dgm:prSet presAssocID="{A760EC4B-8EF9-4F69-B9FA-8AFDDD300C16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8964-76C1-48FA-BB3B-12F9A36D4B11}" type="pres">
      <dgm:prSet presAssocID="{894A3199-60EA-44DB-B4A1-080CC164575A}" presName="spacing" presStyleCnt="0"/>
      <dgm:spPr/>
    </dgm:pt>
    <dgm:pt modelId="{3A4292F8-E4A7-4A3E-8F9C-52A5675D0085}" type="pres">
      <dgm:prSet presAssocID="{33DFF3DD-1A9F-4B6F-9B78-4A035923C153}" presName="linNode" presStyleCnt="0"/>
      <dgm:spPr/>
    </dgm:pt>
    <dgm:pt modelId="{6F07918C-EA09-407E-90ED-36F44CD9CEF1}" type="pres">
      <dgm:prSet presAssocID="{33DFF3DD-1A9F-4B6F-9B78-4A035923C153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9EC4-E760-47C4-B9E4-59C569BAF322}" type="pres">
      <dgm:prSet presAssocID="{33DFF3DD-1A9F-4B6F-9B78-4A035923C153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678BF-BB62-4C94-89CB-F72A40D8D74D}" type="presOf" srcId="{125C251E-1ADE-4463-B1AC-0DF605CECDF6}" destId="{F87B4238-AEAA-4213-945F-110988AC8946}" srcOrd="0" destOrd="0" presId="urn:microsoft.com/office/officeart/2005/8/layout/vList6"/>
    <dgm:cxn modelId="{0DF2BCB0-91B9-4A8D-BF10-DE123E345161}" type="presOf" srcId="{E5ECA1EF-8DC9-40D7-8013-55E156BBF05B}" destId="{36E19EC4-E760-47C4-B9E4-59C569BAF322}" srcOrd="0" destOrd="0" presId="urn:microsoft.com/office/officeart/2005/8/layout/vList6"/>
    <dgm:cxn modelId="{218CF974-17C5-499F-AE56-722858CA0282}" srcId="{88676FBC-5AE4-49CE-8A09-8EB22C80F621}" destId="{D941226C-3916-432F-9BA0-C26035FC6355}" srcOrd="4" destOrd="0" parTransId="{C51BCD85-256C-4D88-81FE-22D197D89FBC}" sibTransId="{58BDF10F-ED8C-4B92-9030-C7767919B29C}"/>
    <dgm:cxn modelId="{C9868B4C-4B02-40B9-81F7-9A750321225A}" type="presOf" srcId="{CCC17985-FA34-42F1-A415-F6F33498D7B4}" destId="{B0A1AB1F-B356-4418-887E-BFE5A296C4C6}" srcOrd="0" destOrd="0" presId="urn:microsoft.com/office/officeart/2005/8/layout/vList6"/>
    <dgm:cxn modelId="{4535D314-D8B2-408C-A46B-9401D2F6E914}" srcId="{88676FBC-5AE4-49CE-8A09-8EB22C80F621}" destId="{3A59CD19-F6A7-42D8-B584-C8DD59B2694C}" srcOrd="2" destOrd="0" parTransId="{4BCA08FD-DF86-45A4-A212-AE72146DA8BA}" sibTransId="{DE5F9C50-665A-454C-AF11-395235E1143D}"/>
    <dgm:cxn modelId="{BFCB37E7-CF58-425C-B936-39DFF93D8428}" srcId="{125C251E-1ADE-4463-B1AC-0DF605CECDF6}" destId="{D0E3C93F-66BC-406A-98DC-695D75156DD5}" srcOrd="0" destOrd="0" parTransId="{BD518E6E-F4FA-4147-82CD-29581A971A9E}" sibTransId="{EB3A43AA-C5C6-4C1E-A29E-24F7DA7AAAEE}"/>
    <dgm:cxn modelId="{E0125906-8304-4A0B-92C4-8E87A92254EA}" srcId="{88676FBC-5AE4-49CE-8A09-8EB22C80F621}" destId="{E8CB38EA-D2A7-445C-8620-02126600A98B}" srcOrd="0" destOrd="0" parTransId="{46DA9579-513E-4960-A8DE-A7DA3EEDD19E}" sibTransId="{DB4E45EF-B2E9-438D-AFD4-15E46907E2F9}"/>
    <dgm:cxn modelId="{503FF04B-3294-42A1-B957-19A3131ED3D0}" srcId="{88676FBC-5AE4-49CE-8A09-8EB22C80F621}" destId="{125C251E-1ADE-4463-B1AC-0DF605CECDF6}" srcOrd="1" destOrd="0" parTransId="{B685CB29-D729-40D8-822C-86E22692500B}" sibTransId="{04723FF1-B308-4420-92B9-07F874F0BA75}"/>
    <dgm:cxn modelId="{0D772336-AE8E-4770-96A4-15EE117C3A0B}" srcId="{3A59CD19-F6A7-42D8-B584-C8DD59B2694C}" destId="{9D018375-9239-471F-B726-E27B0E99DB02}" srcOrd="0" destOrd="0" parTransId="{F50E8FBC-4692-4D23-8098-D31BE218A42E}" sibTransId="{EF5449E8-65CB-405A-8F4B-DBAAABD6D0E9}"/>
    <dgm:cxn modelId="{079181C5-FE47-4BC2-BFDE-EDEAC01ECB99}" type="presOf" srcId="{33DFF3DD-1A9F-4B6F-9B78-4A035923C153}" destId="{6F07918C-EA09-407E-90ED-36F44CD9CEF1}" srcOrd="0" destOrd="0" presId="urn:microsoft.com/office/officeart/2005/8/layout/vList6"/>
    <dgm:cxn modelId="{EB47BDD0-80F8-4322-B8D0-7AE64509050F}" type="presOf" srcId="{88676FBC-5AE4-49CE-8A09-8EB22C80F621}" destId="{2336B393-D596-4674-806B-0A24B9C0A98E}" srcOrd="0" destOrd="0" presId="urn:microsoft.com/office/officeart/2005/8/layout/vList6"/>
    <dgm:cxn modelId="{DDF23A71-2655-4415-B6D6-C435C6E44934}" type="presOf" srcId="{E82177B9-8B2F-4348-9C69-5DFF34659E9A}" destId="{54A6B9BD-D071-4232-9BBD-84CF7CF4C3EC}" srcOrd="0" destOrd="0" presId="urn:microsoft.com/office/officeart/2005/8/layout/vList6"/>
    <dgm:cxn modelId="{D0F02639-3E72-40CA-88AC-3724B530F164}" srcId="{88676FBC-5AE4-49CE-8A09-8EB22C80F621}" destId="{92A29DD1-4ED9-4B97-A97E-364F00BFC07C}" srcOrd="3" destOrd="0" parTransId="{25C0D7C6-D9E8-4127-A611-CDBA1E28C419}" sibTransId="{FD0A3E96-BFB2-4ECD-86F6-C6E68195C942}"/>
    <dgm:cxn modelId="{4A387931-190D-4EBB-96E3-1865DCBE5676}" type="presOf" srcId="{534E8C8D-261F-40E6-9878-4152F7FE197A}" destId="{0EFBCB02-563C-43CB-B386-C5EB6ADE5AF2}" srcOrd="0" destOrd="0" presId="urn:microsoft.com/office/officeart/2005/8/layout/vList6"/>
    <dgm:cxn modelId="{3143A66C-7E81-4175-AD90-670DA2C061CF}" type="presOf" srcId="{D0E3C93F-66BC-406A-98DC-695D75156DD5}" destId="{5A58C986-1C98-44B6-830A-2ECC909A2F7E}" srcOrd="0" destOrd="0" presId="urn:microsoft.com/office/officeart/2005/8/layout/vList6"/>
    <dgm:cxn modelId="{E9D7F734-AEF9-41BD-9F9F-40596349DC89}" type="presOf" srcId="{86F9544D-8EAE-49E3-8BB5-B16B937026BC}" destId="{AC197B70-622F-4360-9A32-6A960E13F635}" srcOrd="0" destOrd="0" presId="urn:microsoft.com/office/officeart/2005/8/layout/vList6"/>
    <dgm:cxn modelId="{397B9423-81EE-426D-8682-56D97CB9D120}" srcId="{33DFF3DD-1A9F-4B6F-9B78-4A035923C153}" destId="{E5ECA1EF-8DC9-40D7-8013-55E156BBF05B}" srcOrd="0" destOrd="0" parTransId="{E3511E76-563B-42C1-9041-A636090FEF7A}" sibTransId="{5BEB7BB6-2C8A-47AE-9803-5886385DEFC5}"/>
    <dgm:cxn modelId="{016DF9D1-DA5F-46C8-A7C2-51CB94C62849}" type="presOf" srcId="{D941226C-3916-432F-9BA0-C26035FC6355}" destId="{41FF433A-47ED-469C-A89C-6DC2AFCD6F59}" srcOrd="0" destOrd="0" presId="urn:microsoft.com/office/officeart/2005/8/layout/vList6"/>
    <dgm:cxn modelId="{679674BB-2A64-4012-A29B-A87942E8E29A}" type="presOf" srcId="{9D018375-9239-471F-B726-E27B0E99DB02}" destId="{90E38DC4-B6CD-4695-94DF-800A41B9D8F4}" srcOrd="0" destOrd="0" presId="urn:microsoft.com/office/officeart/2005/8/layout/vList6"/>
    <dgm:cxn modelId="{67BEEF88-2D09-42EC-945B-DFDA137CA3F4}" srcId="{E8CB38EA-D2A7-445C-8620-02126600A98B}" destId="{534E8C8D-261F-40E6-9878-4152F7FE197A}" srcOrd="0" destOrd="0" parTransId="{DC2BD5E5-D953-4914-ACA8-522C8A6C4255}" sibTransId="{269412AA-04CE-4C7F-867E-88F0002C841C}"/>
    <dgm:cxn modelId="{6AA37AFB-2A17-4718-BD2B-B51CFB0FC5A0}" type="presOf" srcId="{A760EC4B-8EF9-4F69-B9FA-8AFDDD300C16}" destId="{C7219A75-A99C-4974-9A9B-55048688104B}" srcOrd="0" destOrd="0" presId="urn:microsoft.com/office/officeart/2005/8/layout/vList6"/>
    <dgm:cxn modelId="{5FB8F73E-4129-4E05-B04E-EF680905469D}" srcId="{A760EC4B-8EF9-4F69-B9FA-8AFDDD300C16}" destId="{E82177B9-8B2F-4348-9C69-5DFF34659E9A}" srcOrd="0" destOrd="0" parTransId="{006A7F71-C377-414E-8FE4-278A4D36A0A2}" sibTransId="{3E14E8DE-1BEC-40BA-BB25-B3EDD94D45AE}"/>
    <dgm:cxn modelId="{1777841F-5D5A-486B-A31A-50EC8AC949B5}" srcId="{88676FBC-5AE4-49CE-8A09-8EB22C80F621}" destId="{33DFF3DD-1A9F-4B6F-9B78-4A035923C153}" srcOrd="6" destOrd="0" parTransId="{24B4107B-2331-472F-9BEE-6362AFAF6C05}" sibTransId="{03D2C952-B409-48F5-92F4-0A5BB26EC4EB}"/>
    <dgm:cxn modelId="{434E2685-AFF8-400A-9065-81A43B112F3A}" srcId="{92A29DD1-4ED9-4B97-A97E-364F00BFC07C}" destId="{CCC17985-FA34-42F1-A415-F6F33498D7B4}" srcOrd="0" destOrd="0" parTransId="{A0AEDDC8-9A0D-4438-B3D4-0C10B018FFD4}" sibTransId="{CC1D8C79-BD75-4243-AB1A-EDA6CA727B76}"/>
    <dgm:cxn modelId="{8AB67A28-8C16-48D6-B336-739603B302D4}" srcId="{D941226C-3916-432F-9BA0-C26035FC6355}" destId="{86F9544D-8EAE-49E3-8BB5-B16B937026BC}" srcOrd="0" destOrd="0" parTransId="{7E3636ED-23EA-4FCC-A0E7-85324580CC27}" sibTransId="{DA933CBC-C9D5-4219-9923-C0BCA6D0C687}"/>
    <dgm:cxn modelId="{E7E7C8EC-12AE-4FAE-A0DE-6643A4762760}" type="presOf" srcId="{E8CB38EA-D2A7-445C-8620-02126600A98B}" destId="{5FF20662-9611-401C-9022-DC32D80A2301}" srcOrd="0" destOrd="0" presId="urn:microsoft.com/office/officeart/2005/8/layout/vList6"/>
    <dgm:cxn modelId="{E7B47A47-F806-498D-A416-8011FB6D807C}" type="presOf" srcId="{3A59CD19-F6A7-42D8-B584-C8DD59B2694C}" destId="{CF19C6B0-C123-4445-86E5-C550D547B39D}" srcOrd="0" destOrd="0" presId="urn:microsoft.com/office/officeart/2005/8/layout/vList6"/>
    <dgm:cxn modelId="{6CB9F55D-FE2C-4E87-AC4D-2D48BD22189F}" type="presOf" srcId="{92A29DD1-4ED9-4B97-A97E-364F00BFC07C}" destId="{EAAEA730-0C25-40A4-8FBA-0D4D464E35A4}" srcOrd="0" destOrd="0" presId="urn:microsoft.com/office/officeart/2005/8/layout/vList6"/>
    <dgm:cxn modelId="{72726F6C-FA18-4C01-9203-FABC3559ADFC}" srcId="{88676FBC-5AE4-49CE-8A09-8EB22C80F621}" destId="{A760EC4B-8EF9-4F69-B9FA-8AFDDD300C16}" srcOrd="5" destOrd="0" parTransId="{08C95751-5137-444C-ACC7-CEC64148FC2E}" sibTransId="{894A3199-60EA-44DB-B4A1-080CC164575A}"/>
    <dgm:cxn modelId="{A1547EDB-9355-4EF5-A95C-8483E3051856}" type="presParOf" srcId="{2336B393-D596-4674-806B-0A24B9C0A98E}" destId="{A87251DE-698F-4D61-B3A3-48D00628C62C}" srcOrd="0" destOrd="0" presId="urn:microsoft.com/office/officeart/2005/8/layout/vList6"/>
    <dgm:cxn modelId="{D1CB1909-6BFC-49F9-BAB0-9BBF8F9BBB1E}" type="presParOf" srcId="{A87251DE-698F-4D61-B3A3-48D00628C62C}" destId="{5FF20662-9611-401C-9022-DC32D80A2301}" srcOrd="0" destOrd="0" presId="urn:microsoft.com/office/officeart/2005/8/layout/vList6"/>
    <dgm:cxn modelId="{235E1143-BCB4-445C-8CFC-F974CEE63167}" type="presParOf" srcId="{A87251DE-698F-4D61-B3A3-48D00628C62C}" destId="{0EFBCB02-563C-43CB-B386-C5EB6ADE5AF2}" srcOrd="1" destOrd="0" presId="urn:microsoft.com/office/officeart/2005/8/layout/vList6"/>
    <dgm:cxn modelId="{786A5705-C439-4FCE-9C03-EEF3FF4F8151}" type="presParOf" srcId="{2336B393-D596-4674-806B-0A24B9C0A98E}" destId="{40525AE9-04FC-4089-9AB6-7B3F1058E492}" srcOrd="1" destOrd="0" presId="urn:microsoft.com/office/officeart/2005/8/layout/vList6"/>
    <dgm:cxn modelId="{D09530D0-274D-4AAD-A1A4-A5C57C6E3F80}" type="presParOf" srcId="{2336B393-D596-4674-806B-0A24B9C0A98E}" destId="{A155AEC9-4282-48A1-AFB0-739D9C66FC4D}" srcOrd="2" destOrd="0" presId="urn:microsoft.com/office/officeart/2005/8/layout/vList6"/>
    <dgm:cxn modelId="{CE632AE9-A783-44ED-BFD2-6C1DB7A381EC}" type="presParOf" srcId="{A155AEC9-4282-48A1-AFB0-739D9C66FC4D}" destId="{F87B4238-AEAA-4213-945F-110988AC8946}" srcOrd="0" destOrd="0" presId="urn:microsoft.com/office/officeart/2005/8/layout/vList6"/>
    <dgm:cxn modelId="{65F10D66-037D-40D9-94F7-FE6CE984E189}" type="presParOf" srcId="{A155AEC9-4282-48A1-AFB0-739D9C66FC4D}" destId="{5A58C986-1C98-44B6-830A-2ECC909A2F7E}" srcOrd="1" destOrd="0" presId="urn:microsoft.com/office/officeart/2005/8/layout/vList6"/>
    <dgm:cxn modelId="{84BFF555-0DF1-4C30-84CF-2F6162B33F8C}" type="presParOf" srcId="{2336B393-D596-4674-806B-0A24B9C0A98E}" destId="{CE9DCDB3-A8C2-4EF5-9EE6-126F28A851B3}" srcOrd="3" destOrd="0" presId="urn:microsoft.com/office/officeart/2005/8/layout/vList6"/>
    <dgm:cxn modelId="{A9EEEB44-7758-4068-9B24-0324784A1FAB}" type="presParOf" srcId="{2336B393-D596-4674-806B-0A24B9C0A98E}" destId="{7ABD32AF-39EF-4CA6-AD16-C5BB313E9FAA}" srcOrd="4" destOrd="0" presId="urn:microsoft.com/office/officeart/2005/8/layout/vList6"/>
    <dgm:cxn modelId="{1AE7BAB4-B7CC-4457-A81C-2DF97FACDA2B}" type="presParOf" srcId="{7ABD32AF-39EF-4CA6-AD16-C5BB313E9FAA}" destId="{CF19C6B0-C123-4445-86E5-C550D547B39D}" srcOrd="0" destOrd="0" presId="urn:microsoft.com/office/officeart/2005/8/layout/vList6"/>
    <dgm:cxn modelId="{94E0A97D-BE81-4EA4-9A0C-B8E622E4FB5E}" type="presParOf" srcId="{7ABD32AF-39EF-4CA6-AD16-C5BB313E9FAA}" destId="{90E38DC4-B6CD-4695-94DF-800A41B9D8F4}" srcOrd="1" destOrd="0" presId="urn:microsoft.com/office/officeart/2005/8/layout/vList6"/>
    <dgm:cxn modelId="{9FF0F13A-2B3E-4929-805C-ADFBC06430AC}" type="presParOf" srcId="{2336B393-D596-4674-806B-0A24B9C0A98E}" destId="{DA679BAC-2099-4A2D-8B76-347261327D9B}" srcOrd="5" destOrd="0" presId="urn:microsoft.com/office/officeart/2005/8/layout/vList6"/>
    <dgm:cxn modelId="{49DA0CC2-4F20-4C90-8AFA-E51125000F58}" type="presParOf" srcId="{2336B393-D596-4674-806B-0A24B9C0A98E}" destId="{6E3EBE67-AFB4-4751-A055-206302372B8D}" srcOrd="6" destOrd="0" presId="urn:microsoft.com/office/officeart/2005/8/layout/vList6"/>
    <dgm:cxn modelId="{A0341CEB-E7EB-479D-A098-3A4FA9F6229F}" type="presParOf" srcId="{6E3EBE67-AFB4-4751-A055-206302372B8D}" destId="{EAAEA730-0C25-40A4-8FBA-0D4D464E35A4}" srcOrd="0" destOrd="0" presId="urn:microsoft.com/office/officeart/2005/8/layout/vList6"/>
    <dgm:cxn modelId="{DEC946A3-3CDF-44BF-89D1-A571898C9816}" type="presParOf" srcId="{6E3EBE67-AFB4-4751-A055-206302372B8D}" destId="{B0A1AB1F-B356-4418-887E-BFE5A296C4C6}" srcOrd="1" destOrd="0" presId="urn:microsoft.com/office/officeart/2005/8/layout/vList6"/>
    <dgm:cxn modelId="{416A7713-21A2-409A-AFAB-7EDDD5CB7A7B}" type="presParOf" srcId="{2336B393-D596-4674-806B-0A24B9C0A98E}" destId="{ED2E7458-BD6E-493C-BF83-654EFD8DB182}" srcOrd="7" destOrd="0" presId="urn:microsoft.com/office/officeart/2005/8/layout/vList6"/>
    <dgm:cxn modelId="{E6B53EA3-288F-4ECE-B51F-8F862A479D2A}" type="presParOf" srcId="{2336B393-D596-4674-806B-0A24B9C0A98E}" destId="{C748C2CB-E41F-4C0A-BCE1-CEB45424F3B4}" srcOrd="8" destOrd="0" presId="urn:microsoft.com/office/officeart/2005/8/layout/vList6"/>
    <dgm:cxn modelId="{B3702FAC-4563-4A7A-9EE3-E964D58FA9C3}" type="presParOf" srcId="{C748C2CB-E41F-4C0A-BCE1-CEB45424F3B4}" destId="{41FF433A-47ED-469C-A89C-6DC2AFCD6F59}" srcOrd="0" destOrd="0" presId="urn:microsoft.com/office/officeart/2005/8/layout/vList6"/>
    <dgm:cxn modelId="{6A1EC5D8-B7FD-4FC9-8D2C-03C3F655E7C6}" type="presParOf" srcId="{C748C2CB-E41F-4C0A-BCE1-CEB45424F3B4}" destId="{AC197B70-622F-4360-9A32-6A960E13F635}" srcOrd="1" destOrd="0" presId="urn:microsoft.com/office/officeart/2005/8/layout/vList6"/>
    <dgm:cxn modelId="{CB4691E7-96C4-4C7A-939A-0C398E8CE3AF}" type="presParOf" srcId="{2336B393-D596-4674-806B-0A24B9C0A98E}" destId="{697E9B33-E4F9-44FA-BF34-0EDD8ECABA74}" srcOrd="9" destOrd="0" presId="urn:microsoft.com/office/officeart/2005/8/layout/vList6"/>
    <dgm:cxn modelId="{52AF6CE0-7EA0-45E6-BD7D-0908F0050BFE}" type="presParOf" srcId="{2336B393-D596-4674-806B-0A24B9C0A98E}" destId="{A54AE072-EBAC-4D70-92D6-8D82DE0BC0E6}" srcOrd="10" destOrd="0" presId="urn:microsoft.com/office/officeart/2005/8/layout/vList6"/>
    <dgm:cxn modelId="{53543CD7-5321-4D69-BE44-D6212C0AE4C3}" type="presParOf" srcId="{A54AE072-EBAC-4D70-92D6-8D82DE0BC0E6}" destId="{C7219A75-A99C-4974-9A9B-55048688104B}" srcOrd="0" destOrd="0" presId="urn:microsoft.com/office/officeart/2005/8/layout/vList6"/>
    <dgm:cxn modelId="{9D3B2D51-0094-4E18-85B4-5B03AB3AC8FF}" type="presParOf" srcId="{A54AE072-EBAC-4D70-92D6-8D82DE0BC0E6}" destId="{54A6B9BD-D071-4232-9BBD-84CF7CF4C3EC}" srcOrd="1" destOrd="0" presId="urn:microsoft.com/office/officeart/2005/8/layout/vList6"/>
    <dgm:cxn modelId="{597D6285-7C97-445F-BD2D-A5B2CE0F4F58}" type="presParOf" srcId="{2336B393-D596-4674-806B-0A24B9C0A98E}" destId="{481A8964-76C1-48FA-BB3B-12F9A36D4B11}" srcOrd="11" destOrd="0" presId="urn:microsoft.com/office/officeart/2005/8/layout/vList6"/>
    <dgm:cxn modelId="{4F7DDA3B-D80C-4C9E-9468-32932E4F37AA}" type="presParOf" srcId="{2336B393-D596-4674-806B-0A24B9C0A98E}" destId="{3A4292F8-E4A7-4A3E-8F9C-52A5675D0085}" srcOrd="12" destOrd="0" presId="urn:microsoft.com/office/officeart/2005/8/layout/vList6"/>
    <dgm:cxn modelId="{59772A91-B23A-49C2-896B-92D1F9174A32}" type="presParOf" srcId="{3A4292F8-E4A7-4A3E-8F9C-52A5675D0085}" destId="{6F07918C-EA09-407E-90ED-36F44CD9CEF1}" srcOrd="0" destOrd="0" presId="urn:microsoft.com/office/officeart/2005/8/layout/vList6"/>
    <dgm:cxn modelId="{6D8590D2-EB69-4DBB-8564-0C5FA922292B}" type="presParOf" srcId="{3A4292F8-E4A7-4A3E-8F9C-52A5675D0085}" destId="{36E19EC4-E760-47C4-B9E4-59C569BAF322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A61487-FCE5-452F-9335-C41C0015428F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2A8360-9266-4EB9-BED5-79CB0834C1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Острые кишечные инфекции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214818"/>
            <a:ext cx="7854696" cy="1752600"/>
          </a:xfrm>
        </p:spPr>
        <p:txBody>
          <a:bodyPr/>
          <a:lstStyle/>
          <a:p>
            <a:r>
              <a:rPr lang="ru-RU" b="1" dirty="0" err="1" smtClean="0"/>
              <a:t>Адамейко</a:t>
            </a:r>
            <a:r>
              <a:rPr lang="ru-RU" b="1" dirty="0" smtClean="0"/>
              <a:t> В.Н., врач – эпидемиолог  отдела </a:t>
            </a:r>
            <a:r>
              <a:rPr lang="ru-RU" b="1" dirty="0" err="1" smtClean="0"/>
              <a:t>эпидемиологииГУ</a:t>
            </a:r>
            <a:r>
              <a:rPr lang="ru-RU" b="1" dirty="0" smtClean="0"/>
              <a:t> «</a:t>
            </a:r>
            <a:r>
              <a:rPr lang="ru-RU" b="1" dirty="0" err="1" smtClean="0"/>
              <a:t>Борисовский</a:t>
            </a:r>
            <a:r>
              <a:rPr lang="ru-RU" b="1" dirty="0" smtClean="0"/>
              <a:t> зональный ЦГЭ»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момента заражения до начала появления клинических симптомов проходит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 до 5 дней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Наиболее часто у заболевших отмечается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рвота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является многократной, продолжается  до трёх  дней,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подъём температуры, понос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многих детей выявлено сочетание кишечных расстройств с воспалением верхних дыхательных путей  (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заложенность носа, гиперемия зева, покашливание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5829bb60b67be1636f39eeeb857f7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357694"/>
            <a:ext cx="3021241" cy="226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2bf73b32947766f74c0cc0991ed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500570"/>
            <a:ext cx="2928958" cy="197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0072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питья использовать только кипяченую или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воду;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овощи, фрукты, ягоды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тщательно мыть в проточной воде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обдавать кипятком;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разделки разных видов продуктов использовать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разные доски;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готовую вареную пищу употреблять сразу же после приготовления;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употреблять в пищу продукты,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доброкачественность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 вызывает сомнение;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мясо, птицу, яйца обязательно подвергать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длительной тепловой обработке;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мыть руки с мылом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особенно перед едой и приготовлением пищи, после возвращения с улицы, пользования туалетом;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кто-либо из членов семьи болен и находится дома, для больного выделите отдельную посуду, белье. Для уборки мест общего пользования необходимо использовать дезинфицирующие средства.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418955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797" y="1935163"/>
            <a:ext cx="7026406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372476" cy="1143000"/>
          </a:xfrm>
        </p:spPr>
        <p:txBody>
          <a:bodyPr/>
          <a:lstStyle/>
          <a:p>
            <a:r>
              <a:rPr lang="ru-RU" dirty="0" smtClean="0"/>
              <a:t>Острые кишечные инфекции-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786874" cy="500066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собирательное понятие, сюда входят кишечные инфекции, вызванные вирусами 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астровирусная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аденовирусная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норовирусная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инфекции) и бактериями (сальмонеллёз, дизентерия, холера и др.). Сегодня мы поговорим о кишечных инфекциях, возникающих при употреблении некачественных продуктов питания, а также при их недостаточной гигиенической и термической обработке 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_rebenka_bolit_givot_885_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3846"/>
            <a:ext cx="4071966" cy="209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terovi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06" y="4374913"/>
            <a:ext cx="4500594" cy="248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Энтеровирусная инфекция-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Это группа заболеваний, вызываемые вирусами рода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энтеровирусов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характеризующихся синдромом интоксикации и полиморфизмом клинических проявлений.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Резервуаром и источником инфекции является  больной человек или инфицированный бессимптомный носитель вируса. При этом велика роль здоровых носителей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как источников инфекции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вирусоносительство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 здоровых лиц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составляет от 17 до 46%.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передачи. Пути заражения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50070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передачи энтеровирусных инфекций - фекально-оральный, аэрозольный. Пути передачи - водный, пищевой, контактно-бытовой, воздушно-капельный. Факторами передачи служат вода, овощи,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контаминированные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энтеровирусами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результате применения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необезвреженных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сточных вод в качестве органических удобрений. Также вирус может передаваться через грязные руки, игрушки и другие объекты внешней среды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osobi-viyavleniya-glistov-u-detey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714883"/>
            <a:ext cx="3282786" cy="201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shevoe_otra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000636"/>
            <a:ext cx="3000396" cy="165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694"/>
          </a:xfrm>
        </p:spPr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энтеровирусных инфекций носит повсеместный характер. Заболеваемость имеет выраженную весенне-осеннюю сезонность. Болеют чаще всего дети в возрасте от 3 до 10 лет.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Инкубационный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всех энтеровирусных инфекций одинаковый – от 2 до 10 дней (чаще 2-5 дней). Заболевание начинается остро - с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температуры тела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38-39º С. При повышении температуры ребенок ощущает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слабость, сонливость,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наблюдаться головная боль,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тошнота, рвота.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снижении температуры тела все эти симптомы проходят, однако при повторном повышении могут вернуться. Также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увеличиваются шейные и подчелюстные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лимфоузлы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как в них происходит размножение вирусов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01024" cy="11532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Органы-мишени </a:t>
            </a:r>
            <a:r>
              <a:rPr lang="ru-RU" dirty="0" err="1" smtClean="0"/>
              <a:t>энтеровирусов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847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энтеровирусной инфекции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1497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профилактики необходимо соблюдение правил личной гигиены: мыть руки после посещения туалета, прогулки на улице, пить только кипяченую воду или воду из заводской бутылки.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44892198_mite-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283710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_33837_pic_foto__1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714620"/>
            <a:ext cx="2786082" cy="230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1" y="3214686"/>
            <a:ext cx="318278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143000"/>
          </a:xfrm>
        </p:spPr>
        <p:txBody>
          <a:bodyPr/>
          <a:lstStyle/>
          <a:p>
            <a:r>
              <a:rPr lang="ru-RU" dirty="0" err="1" smtClean="0"/>
              <a:t>Ротовирусная</a:t>
            </a:r>
            <a:r>
              <a:rPr lang="ru-RU" dirty="0" smtClean="0"/>
              <a:t> инфекция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характерна повышенная заболеваемость в зимнее время года, что объясняется лучшим сохранением вируса при низких температурах. Болеют люди любого возраста, но особенно высока заболеваемость детей до 7 лет.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инфекции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люди с клиническими проявлениями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 и носители вируса.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опасны для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окружающих больные,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переносящие заболевание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легкой, «стертой» форме.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6202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929066"/>
            <a:ext cx="3882271" cy="261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Пути передачи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14974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употреблении некипяченой воды, инфицированной вирусами.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Контактно-бытовой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возможно заразиться через предметы обихода и грязные руки (возбудители заболеваний могут жить на различных предметах в течение 5-7 дней).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при употреблении в пищу инфицированных продуктов.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не исключен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воздушно-капельный путь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передачи инфекции – при чихании, кашле, разговоре.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666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Острые кишечные инфекции</vt:lpstr>
      <vt:lpstr>Острые кишечные инфекции-</vt:lpstr>
      <vt:lpstr>Энтеровирусная инфекция-</vt:lpstr>
      <vt:lpstr>Механизм передачи. Пути заражения</vt:lpstr>
      <vt:lpstr>Клиническая картина</vt:lpstr>
      <vt:lpstr>Органы-мишени энтеровирусов</vt:lpstr>
      <vt:lpstr>Профилактика энтеровирусной инфекции </vt:lpstr>
      <vt:lpstr>Ротовирусная инфекция</vt:lpstr>
      <vt:lpstr>Пути передачи</vt:lpstr>
      <vt:lpstr>Клиническая картина</vt:lpstr>
      <vt:lpstr>Профилактика</vt:lpstr>
      <vt:lpstr>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Острые кишечные инфекции</dc:title>
  <dc:creator>Екатерина Кузьмина</dc:creator>
  <cp:lastModifiedBy>Екатерина Кузьмина</cp:lastModifiedBy>
  <cp:revision>8</cp:revision>
  <dcterms:created xsi:type="dcterms:W3CDTF">2017-06-13T13:43:59Z</dcterms:created>
  <dcterms:modified xsi:type="dcterms:W3CDTF">2017-06-14T07:15:39Z</dcterms:modified>
</cp:coreProperties>
</file>