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E6F50-27BD-49CE-922A-1E27104928BD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19FAE88-B09E-4696-8194-9F3F941AD5C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Обращайте внимание на срок годности</a:t>
          </a:r>
          <a:r>
            <a:rPr lang="ru-RU" dirty="0" smtClean="0"/>
            <a:t>!</a:t>
          </a:r>
          <a:endParaRPr lang="ru-RU" dirty="0"/>
        </a:p>
      </dgm:t>
    </dgm:pt>
    <dgm:pt modelId="{D0BCF617-9241-4A3B-B17A-865DE2DD0E09}" type="parTrans" cxnId="{13A11FE2-3C14-4228-8F05-7A6E11DE262D}">
      <dgm:prSet/>
      <dgm:spPr/>
      <dgm:t>
        <a:bodyPr/>
        <a:lstStyle/>
        <a:p>
          <a:endParaRPr lang="ru-RU"/>
        </a:p>
      </dgm:t>
    </dgm:pt>
    <dgm:pt modelId="{CE06E736-ADC9-472D-89DE-35D66E6F183E}" type="sibTrans" cxnId="{13A11FE2-3C14-4228-8F05-7A6E11DE262D}">
      <dgm:prSet/>
      <dgm:spPr/>
      <dgm:t>
        <a:bodyPr/>
        <a:lstStyle/>
        <a:p>
          <a:endParaRPr lang="ru-RU"/>
        </a:p>
      </dgm:t>
    </dgm:pt>
    <dgm:pt modelId="{BBF457CF-1DC3-4BE9-9D3E-CF8AF07D0BBC}">
      <dgm:prSet phldrT="[Текст]" custT="1"/>
      <dgm:spPr/>
      <dgm:t>
        <a:bodyPr/>
        <a:lstStyle/>
        <a:p>
          <a:pPr algn="just"/>
          <a:r>
            <a:rPr lang="ru-RU" sz="2100" dirty="0" smtClean="0"/>
            <a:t>«</a:t>
          </a:r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Годен до»-означает, что в определенную дату и время продукт теряет годность</a:t>
          </a:r>
          <a:endParaRPr lang="ru-RU" sz="2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643E92-EF0A-4898-863F-6164C42F5A5E}" type="parTrans" cxnId="{58EAE902-CB74-4183-911E-A9B2CD1E4499}">
      <dgm:prSet/>
      <dgm:spPr/>
      <dgm:t>
        <a:bodyPr/>
        <a:lstStyle/>
        <a:p>
          <a:endParaRPr lang="ru-RU"/>
        </a:p>
      </dgm:t>
    </dgm:pt>
    <dgm:pt modelId="{9B0E9E69-6A24-46BA-BF51-373DB152FF5C}" type="sibTrans" cxnId="{58EAE902-CB74-4183-911E-A9B2CD1E4499}">
      <dgm:prSet/>
      <dgm:spPr/>
      <dgm:t>
        <a:bodyPr/>
        <a:lstStyle/>
        <a:p>
          <a:endParaRPr lang="ru-RU"/>
        </a:p>
      </dgm:t>
    </dgm:pt>
    <dgm:pt modelId="{F109ADB2-5591-4DDE-958A-02547525C16A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Срок хранения- нужно искать дату и время производства продукта</a:t>
          </a:r>
          <a:endParaRPr lang="ru-RU" sz="2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45BB31-0950-463B-9CC5-93814E5DB6CF}" type="parTrans" cxnId="{17886E61-0E28-44DD-ABCF-948ECFBFC063}">
      <dgm:prSet/>
      <dgm:spPr/>
      <dgm:t>
        <a:bodyPr/>
        <a:lstStyle/>
        <a:p>
          <a:endParaRPr lang="ru-RU"/>
        </a:p>
      </dgm:t>
    </dgm:pt>
    <dgm:pt modelId="{B3154EA4-C89A-464F-8D51-2D1515D685A8}" type="sibTrans" cxnId="{17886E61-0E28-44DD-ABCF-948ECFBFC063}">
      <dgm:prSet/>
      <dgm:spPr/>
      <dgm:t>
        <a:bodyPr/>
        <a:lstStyle/>
        <a:p>
          <a:endParaRPr lang="ru-RU"/>
        </a:p>
      </dgm:t>
    </dgm:pt>
    <dgm:pt modelId="{0E69F814-0819-402C-8B83-82E7B43FCDA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Наличие знаков качества и безопасности продукта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924E164-726D-4C23-A5B3-F47F885250AF}" type="parTrans" cxnId="{1E52524D-EC82-4CAE-87D9-1D075C6B3951}">
      <dgm:prSet/>
      <dgm:spPr/>
      <dgm:t>
        <a:bodyPr/>
        <a:lstStyle/>
        <a:p>
          <a:endParaRPr lang="ru-RU"/>
        </a:p>
      </dgm:t>
    </dgm:pt>
    <dgm:pt modelId="{998BE2D7-A112-4DC2-8466-EFB7C1672E5A}" type="sibTrans" cxnId="{1E52524D-EC82-4CAE-87D9-1D075C6B3951}">
      <dgm:prSet/>
      <dgm:spPr/>
      <dgm:t>
        <a:bodyPr/>
        <a:lstStyle/>
        <a:p>
          <a:endParaRPr lang="ru-RU"/>
        </a:p>
      </dgm:t>
    </dgm:pt>
    <dgm:pt modelId="{55D23DC3-8E09-41D9-A8DA-5330C53C3A10}">
      <dgm:prSet phldrT="[Текст]"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HACCP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EA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  СТБ</a:t>
          </a:r>
          <a:endParaRPr lang="ru-RU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2B91197-1B5C-47DB-B1EA-73630071B7D0}" type="parTrans" cxnId="{628D1625-554F-4C97-A53C-4A9FCF9A1561}">
      <dgm:prSet/>
      <dgm:spPr/>
      <dgm:t>
        <a:bodyPr/>
        <a:lstStyle/>
        <a:p>
          <a:endParaRPr lang="ru-RU"/>
        </a:p>
      </dgm:t>
    </dgm:pt>
    <dgm:pt modelId="{2CAED8A6-6A6C-4C28-87AB-1E2EB10205E5}" type="sibTrans" cxnId="{628D1625-554F-4C97-A53C-4A9FCF9A1561}">
      <dgm:prSet/>
      <dgm:spPr/>
      <dgm:t>
        <a:bodyPr/>
        <a:lstStyle/>
        <a:p>
          <a:endParaRPr lang="ru-RU"/>
        </a:p>
      </dgm:t>
    </dgm:pt>
    <dgm:pt modelId="{D30FEBA2-2401-4A53-AF97-6A8C0F433010}">
      <dgm:prSet phldrT="[Текст]"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ISO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ТУ</a:t>
          </a:r>
          <a:endParaRPr lang="ru-RU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72AE26-4458-48DD-A091-C2DE74B180D5}" type="parTrans" cxnId="{9F0231F4-32F5-4285-BFE8-0D1C0D991EA2}">
      <dgm:prSet/>
      <dgm:spPr/>
      <dgm:t>
        <a:bodyPr/>
        <a:lstStyle/>
        <a:p>
          <a:endParaRPr lang="ru-RU"/>
        </a:p>
      </dgm:t>
    </dgm:pt>
    <dgm:pt modelId="{1537575C-FC3A-4A68-B1EC-6DBEC0A31CE0}" type="sibTrans" cxnId="{9F0231F4-32F5-4285-BFE8-0D1C0D991EA2}">
      <dgm:prSet/>
      <dgm:spPr/>
      <dgm:t>
        <a:bodyPr/>
        <a:lstStyle/>
        <a:p>
          <a:endParaRPr lang="ru-RU"/>
        </a:p>
      </dgm:t>
    </dgm:pt>
    <dgm:pt modelId="{04BECDC4-2047-40C3-809C-C6833FF347A8}" type="pres">
      <dgm:prSet presAssocID="{68AE6F50-27BD-49CE-922A-1E27104928BD}" presName="Name0" presStyleCnt="0">
        <dgm:presLayoutVars>
          <dgm:dir/>
          <dgm:animLvl val="lvl"/>
          <dgm:resizeHandles/>
        </dgm:presLayoutVars>
      </dgm:prSet>
      <dgm:spPr/>
    </dgm:pt>
    <dgm:pt modelId="{4DC91916-2B01-4BD4-9842-43A3DC3B70D2}" type="pres">
      <dgm:prSet presAssocID="{819FAE88-B09E-4696-8194-9F3F941AD5C6}" presName="linNode" presStyleCnt="0"/>
      <dgm:spPr/>
    </dgm:pt>
    <dgm:pt modelId="{7D44F1E9-8C5C-4D97-966B-04F3A76E2735}" type="pres">
      <dgm:prSet presAssocID="{819FAE88-B09E-4696-8194-9F3F941AD5C6}" presName="parentShp" presStyleLbl="node1" presStyleIdx="0" presStyleCnt="2" custLinFactNeighborX="1302" custLinFactNeighborY="-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FF1BD-4C7F-4029-8EB7-A33CEEF4CDF1}" type="pres">
      <dgm:prSet presAssocID="{819FAE88-B09E-4696-8194-9F3F941AD5C6}" presName="childShp" presStyleLbl="bgAccFollowNode1" presStyleIdx="0" presStyleCnt="2" custScaleX="136335" custScaleY="12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8980-31CB-4F71-A90F-601F79E443E6}" type="pres">
      <dgm:prSet presAssocID="{CE06E736-ADC9-472D-89DE-35D66E6F183E}" presName="spacing" presStyleCnt="0"/>
      <dgm:spPr/>
    </dgm:pt>
    <dgm:pt modelId="{8FCD313F-7F85-4F06-8376-8C7244F82F10}" type="pres">
      <dgm:prSet presAssocID="{0E69F814-0819-402C-8B83-82E7B43FCDA2}" presName="linNode" presStyleCnt="0"/>
      <dgm:spPr/>
    </dgm:pt>
    <dgm:pt modelId="{0DE1D909-E24D-4F6E-A333-4B5EDC80B1DD}" type="pres">
      <dgm:prSet presAssocID="{0E69F814-0819-402C-8B83-82E7B43FCDA2}" presName="parentShp" presStyleLbl="node1" presStyleIdx="1" presStyleCnt="2">
        <dgm:presLayoutVars>
          <dgm:bulletEnabled val="1"/>
        </dgm:presLayoutVars>
      </dgm:prSet>
      <dgm:spPr/>
    </dgm:pt>
    <dgm:pt modelId="{8AB28208-BABC-4FA5-9F91-208019431753}" type="pres">
      <dgm:prSet presAssocID="{0E69F814-0819-402C-8B83-82E7B43FCDA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3B32CB-8661-4FA9-ABAB-08A244BE49B3}" type="presOf" srcId="{BBF457CF-1DC3-4BE9-9D3E-CF8AF07D0BBC}" destId="{09EFF1BD-4C7F-4029-8EB7-A33CEEF4CDF1}" srcOrd="0" destOrd="0" presId="urn:microsoft.com/office/officeart/2005/8/layout/vList6"/>
    <dgm:cxn modelId="{969630A3-8607-4E67-A822-DECB1F8948E8}" type="presOf" srcId="{0E69F814-0819-402C-8B83-82E7B43FCDA2}" destId="{0DE1D909-E24D-4F6E-A333-4B5EDC80B1DD}" srcOrd="0" destOrd="0" presId="urn:microsoft.com/office/officeart/2005/8/layout/vList6"/>
    <dgm:cxn modelId="{13A11FE2-3C14-4228-8F05-7A6E11DE262D}" srcId="{68AE6F50-27BD-49CE-922A-1E27104928BD}" destId="{819FAE88-B09E-4696-8194-9F3F941AD5C6}" srcOrd="0" destOrd="0" parTransId="{D0BCF617-9241-4A3B-B17A-865DE2DD0E09}" sibTransId="{CE06E736-ADC9-472D-89DE-35D66E6F183E}"/>
    <dgm:cxn modelId="{1E52524D-EC82-4CAE-87D9-1D075C6B3951}" srcId="{68AE6F50-27BD-49CE-922A-1E27104928BD}" destId="{0E69F814-0819-402C-8B83-82E7B43FCDA2}" srcOrd="1" destOrd="0" parTransId="{7924E164-726D-4C23-A5B3-F47F885250AF}" sibTransId="{998BE2D7-A112-4DC2-8466-EFB7C1672E5A}"/>
    <dgm:cxn modelId="{58EAE902-CB74-4183-911E-A9B2CD1E4499}" srcId="{819FAE88-B09E-4696-8194-9F3F941AD5C6}" destId="{BBF457CF-1DC3-4BE9-9D3E-CF8AF07D0BBC}" srcOrd="0" destOrd="0" parTransId="{97643E92-EF0A-4898-863F-6164C42F5A5E}" sibTransId="{9B0E9E69-6A24-46BA-BF51-373DB152FF5C}"/>
    <dgm:cxn modelId="{8CB946F2-3264-4E66-AEB5-80DA154AD136}" type="presOf" srcId="{819FAE88-B09E-4696-8194-9F3F941AD5C6}" destId="{7D44F1E9-8C5C-4D97-966B-04F3A76E2735}" srcOrd="0" destOrd="0" presId="urn:microsoft.com/office/officeart/2005/8/layout/vList6"/>
    <dgm:cxn modelId="{9F0231F4-32F5-4285-BFE8-0D1C0D991EA2}" srcId="{0E69F814-0819-402C-8B83-82E7B43FCDA2}" destId="{D30FEBA2-2401-4A53-AF97-6A8C0F433010}" srcOrd="1" destOrd="0" parTransId="{A372AE26-4458-48DD-A091-C2DE74B180D5}" sibTransId="{1537575C-FC3A-4A68-B1EC-6DBEC0A31CE0}"/>
    <dgm:cxn modelId="{655681AF-1A9B-4B69-B47F-032651B45507}" type="presOf" srcId="{68AE6F50-27BD-49CE-922A-1E27104928BD}" destId="{04BECDC4-2047-40C3-809C-C6833FF347A8}" srcOrd="0" destOrd="0" presId="urn:microsoft.com/office/officeart/2005/8/layout/vList6"/>
    <dgm:cxn modelId="{628D1625-554F-4C97-A53C-4A9FCF9A1561}" srcId="{0E69F814-0819-402C-8B83-82E7B43FCDA2}" destId="{55D23DC3-8E09-41D9-A8DA-5330C53C3A10}" srcOrd="0" destOrd="0" parTransId="{52B91197-1B5C-47DB-B1EA-73630071B7D0}" sibTransId="{2CAED8A6-6A6C-4C28-87AB-1E2EB10205E5}"/>
    <dgm:cxn modelId="{326F9309-7993-4CDF-A88A-9A8719DD8C6D}" type="presOf" srcId="{F109ADB2-5591-4DDE-958A-02547525C16A}" destId="{09EFF1BD-4C7F-4029-8EB7-A33CEEF4CDF1}" srcOrd="0" destOrd="1" presId="urn:microsoft.com/office/officeart/2005/8/layout/vList6"/>
    <dgm:cxn modelId="{17886E61-0E28-44DD-ABCF-948ECFBFC063}" srcId="{819FAE88-B09E-4696-8194-9F3F941AD5C6}" destId="{F109ADB2-5591-4DDE-958A-02547525C16A}" srcOrd="1" destOrd="0" parTransId="{8645BB31-0950-463B-9CC5-93814E5DB6CF}" sibTransId="{B3154EA4-C89A-464F-8D51-2D1515D685A8}"/>
    <dgm:cxn modelId="{D0BE9EF5-92C7-4F49-BDD8-A4263403F002}" type="presOf" srcId="{D30FEBA2-2401-4A53-AF97-6A8C0F433010}" destId="{8AB28208-BABC-4FA5-9F91-208019431753}" srcOrd="0" destOrd="1" presId="urn:microsoft.com/office/officeart/2005/8/layout/vList6"/>
    <dgm:cxn modelId="{4BF8C997-4743-40F7-82EA-211A03DAEE16}" type="presOf" srcId="{55D23DC3-8E09-41D9-A8DA-5330C53C3A10}" destId="{8AB28208-BABC-4FA5-9F91-208019431753}" srcOrd="0" destOrd="0" presId="urn:microsoft.com/office/officeart/2005/8/layout/vList6"/>
    <dgm:cxn modelId="{7D7BFB5D-9435-4DCE-B7A8-069C1A461A9F}" type="presParOf" srcId="{04BECDC4-2047-40C3-809C-C6833FF347A8}" destId="{4DC91916-2B01-4BD4-9842-43A3DC3B70D2}" srcOrd="0" destOrd="0" presId="urn:microsoft.com/office/officeart/2005/8/layout/vList6"/>
    <dgm:cxn modelId="{6899FDB8-058E-4FA4-8722-A1352FD6B4AD}" type="presParOf" srcId="{4DC91916-2B01-4BD4-9842-43A3DC3B70D2}" destId="{7D44F1E9-8C5C-4D97-966B-04F3A76E2735}" srcOrd="0" destOrd="0" presId="urn:microsoft.com/office/officeart/2005/8/layout/vList6"/>
    <dgm:cxn modelId="{0FFF58CA-2106-4A55-BD35-D0F487D8A128}" type="presParOf" srcId="{4DC91916-2B01-4BD4-9842-43A3DC3B70D2}" destId="{09EFF1BD-4C7F-4029-8EB7-A33CEEF4CDF1}" srcOrd="1" destOrd="0" presId="urn:microsoft.com/office/officeart/2005/8/layout/vList6"/>
    <dgm:cxn modelId="{8B8923D8-60D6-46FE-A291-315298BC6B2A}" type="presParOf" srcId="{04BECDC4-2047-40C3-809C-C6833FF347A8}" destId="{1BCD8980-31CB-4F71-A90F-601F79E443E6}" srcOrd="1" destOrd="0" presId="urn:microsoft.com/office/officeart/2005/8/layout/vList6"/>
    <dgm:cxn modelId="{7064D93C-BF21-45D2-92BA-A056982A4148}" type="presParOf" srcId="{04BECDC4-2047-40C3-809C-C6833FF347A8}" destId="{8FCD313F-7F85-4F06-8376-8C7244F82F10}" srcOrd="2" destOrd="0" presId="urn:microsoft.com/office/officeart/2005/8/layout/vList6"/>
    <dgm:cxn modelId="{B50C8440-2364-4135-A179-1C6CBE8371A5}" type="presParOf" srcId="{8FCD313F-7F85-4F06-8376-8C7244F82F10}" destId="{0DE1D909-E24D-4F6E-A333-4B5EDC80B1DD}" srcOrd="0" destOrd="0" presId="urn:microsoft.com/office/officeart/2005/8/layout/vList6"/>
    <dgm:cxn modelId="{19223F59-E450-4B1C-A88A-AC6BE89C9181}" type="presParOf" srcId="{8FCD313F-7F85-4F06-8376-8C7244F82F10}" destId="{8AB28208-BABC-4FA5-9F91-208019431753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851B7-B8E5-4B2A-957E-33EC2BF18BC3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3697804-EBB1-4494-9823-DE64325D047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 опасных факторов на производстве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1D79CBC-1A36-4B6B-BDB5-86EBB19DEA10}" type="parTrans" cxnId="{BAB184EF-D359-4550-BD6A-5857CE9BFC6F}">
      <dgm:prSet/>
      <dgm:spPr/>
      <dgm:t>
        <a:bodyPr/>
        <a:lstStyle/>
        <a:p>
          <a:endParaRPr lang="ru-RU"/>
        </a:p>
      </dgm:t>
    </dgm:pt>
    <dgm:pt modelId="{F4910A41-0D44-465E-A966-086B0E33C457}" type="sibTrans" cxnId="{BAB184EF-D359-4550-BD6A-5857CE9BFC6F}">
      <dgm:prSet/>
      <dgm:spPr/>
      <dgm:t>
        <a:bodyPr/>
        <a:lstStyle/>
        <a:p>
          <a:endParaRPr lang="ru-RU"/>
        </a:p>
      </dgm:t>
    </dgm:pt>
    <dgm:pt modelId="{F66D7F3E-33C2-4E96-92E9-422BFF549EB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определение критических точек (этапы тех.процесса) в т.ч. ККТ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3C365A6-F990-4702-8F49-91D562A3D52B}" type="parTrans" cxnId="{06DDD748-3B09-4D63-A2A2-4A1157F9662F}">
      <dgm:prSet/>
      <dgm:spPr/>
      <dgm:t>
        <a:bodyPr/>
        <a:lstStyle/>
        <a:p>
          <a:endParaRPr lang="ru-RU"/>
        </a:p>
      </dgm:t>
    </dgm:pt>
    <dgm:pt modelId="{76421ADD-5347-4DFF-8946-2F803B08B832}" type="sibTrans" cxnId="{06DDD748-3B09-4D63-A2A2-4A1157F9662F}">
      <dgm:prSet/>
      <dgm:spPr/>
      <dgm:t>
        <a:bodyPr/>
        <a:lstStyle/>
        <a:p>
          <a:endParaRPr lang="ru-RU"/>
        </a:p>
      </dgm:t>
    </dgm:pt>
    <dgm:pt modelId="{63687B67-FF8B-4916-AB56-903529F267E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определение границ контроля  каждой КТ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B173F45-A2AC-425A-B402-F4BACA13F81B}" type="parTrans" cxnId="{E7AA0698-C6A6-4C55-A9AB-08478EE01005}">
      <dgm:prSet/>
      <dgm:spPr/>
      <dgm:t>
        <a:bodyPr/>
        <a:lstStyle/>
        <a:p>
          <a:endParaRPr lang="ru-RU"/>
        </a:p>
      </dgm:t>
    </dgm:pt>
    <dgm:pt modelId="{90A65C82-A878-4B94-87F8-EC275E522AC0}" type="sibTrans" cxnId="{E7AA0698-C6A6-4C55-A9AB-08478EE01005}">
      <dgm:prSet/>
      <dgm:spPr/>
      <dgm:t>
        <a:bodyPr/>
        <a:lstStyle/>
        <a:p>
          <a:endParaRPr lang="ru-RU"/>
        </a:p>
      </dgm:t>
    </dgm:pt>
    <dgm:pt modelId="{A5EF34C5-B489-4B70-9071-DC9AB388497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создание систем мониторинга по контролю критических точек производственного процесса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BB6CFFF-531D-47FB-87C9-4AFF8B3F6DFB}" type="parTrans" cxnId="{4E862DEF-886D-459F-AA7A-B0E362B57BA7}">
      <dgm:prSet/>
      <dgm:spPr/>
      <dgm:t>
        <a:bodyPr/>
        <a:lstStyle/>
        <a:p>
          <a:endParaRPr lang="ru-RU"/>
        </a:p>
      </dgm:t>
    </dgm:pt>
    <dgm:pt modelId="{EBF697CB-92E1-4792-976E-2311844B8FE5}" type="sibTrans" cxnId="{4E862DEF-886D-459F-AA7A-B0E362B57BA7}">
      <dgm:prSet/>
      <dgm:spPr/>
      <dgm:t>
        <a:bodyPr/>
        <a:lstStyle/>
        <a:p>
          <a:endParaRPr lang="ru-RU"/>
        </a:p>
      </dgm:t>
    </dgm:pt>
    <dgm:pt modelId="{086C9FFB-2F94-43AC-AEDF-BD0009387972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разработка механизма регулирующих действий (при отсутствии контроля)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39D57FD-5FD7-427E-8574-7F69EA342A33}" type="parTrans" cxnId="{D7F89FD8-C198-41C6-BB05-7ADCDD65A243}">
      <dgm:prSet/>
      <dgm:spPr/>
      <dgm:t>
        <a:bodyPr/>
        <a:lstStyle/>
        <a:p>
          <a:endParaRPr lang="ru-RU"/>
        </a:p>
      </dgm:t>
    </dgm:pt>
    <dgm:pt modelId="{B6899C26-B3BE-431A-9494-C7C69A001FF7}" type="sibTrans" cxnId="{D7F89FD8-C198-41C6-BB05-7ADCDD65A243}">
      <dgm:prSet/>
      <dgm:spPr/>
      <dgm:t>
        <a:bodyPr/>
        <a:lstStyle/>
        <a:p>
          <a:endParaRPr lang="ru-RU"/>
        </a:p>
      </dgm:t>
    </dgm:pt>
    <dgm:pt modelId="{AC169A64-4631-4BE5-B499-BB02F49B8767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Разработка процедур проверк</a:t>
          </a:r>
          <a:r>
            <a:rPr lang="ru-RU" sz="2400" b="1" dirty="0" smtClean="0"/>
            <a:t>и</a:t>
          </a:r>
          <a:endParaRPr lang="ru-RU" sz="2400" b="1" dirty="0"/>
        </a:p>
      </dgm:t>
    </dgm:pt>
    <dgm:pt modelId="{6713B445-4EA3-41FD-A8E1-582BA67B97F8}" type="parTrans" cxnId="{5035625B-A3B0-453D-A049-1397B4E95772}">
      <dgm:prSet/>
      <dgm:spPr/>
      <dgm:t>
        <a:bodyPr/>
        <a:lstStyle/>
        <a:p>
          <a:endParaRPr lang="ru-RU"/>
        </a:p>
      </dgm:t>
    </dgm:pt>
    <dgm:pt modelId="{CCACD045-692A-4DD2-9C5C-7D647470A62C}" type="sibTrans" cxnId="{5035625B-A3B0-453D-A049-1397B4E95772}">
      <dgm:prSet/>
      <dgm:spPr/>
      <dgm:t>
        <a:bodyPr/>
        <a:lstStyle/>
        <a:p>
          <a:endParaRPr lang="ru-RU"/>
        </a:p>
      </dgm:t>
    </dgm:pt>
    <dgm:pt modelId="{47B6A201-9FF3-4C25-BD6B-CD65FA0493F1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Документирование 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всех процедур и данных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9D581B1-2AF7-4CEA-BDBA-42CAA41BBA92}" type="parTrans" cxnId="{B9239AD0-75E9-49D0-8484-4956CE62B9ED}">
      <dgm:prSet/>
      <dgm:spPr/>
    </dgm:pt>
    <dgm:pt modelId="{B36D479C-054A-4A2B-86A0-51C976A36D54}" type="sibTrans" cxnId="{B9239AD0-75E9-49D0-8484-4956CE62B9ED}">
      <dgm:prSet/>
      <dgm:spPr/>
    </dgm:pt>
    <dgm:pt modelId="{39AE0796-2344-44A5-8E84-C7C4079FDDAA}" type="pres">
      <dgm:prSet presAssocID="{96B851B7-B8E5-4B2A-957E-33EC2BF18BC3}" presName="diagram" presStyleCnt="0">
        <dgm:presLayoutVars>
          <dgm:dir/>
          <dgm:resizeHandles val="exact"/>
        </dgm:presLayoutVars>
      </dgm:prSet>
      <dgm:spPr/>
    </dgm:pt>
    <dgm:pt modelId="{14F8EE8D-2A26-45E5-9661-BC03C0E87916}" type="pres">
      <dgm:prSet presAssocID="{F3697804-EBB1-4494-9823-DE64325D047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80F23-9A62-4F44-BC2C-31D7A519A776}" type="pres">
      <dgm:prSet presAssocID="{F4910A41-0D44-465E-A966-086B0E33C457}" presName="sibTrans" presStyleCnt="0"/>
      <dgm:spPr/>
    </dgm:pt>
    <dgm:pt modelId="{2B2141E3-3D1F-489E-8ACE-6BB77B70C9FA}" type="pres">
      <dgm:prSet presAssocID="{F66D7F3E-33C2-4E96-92E9-422BFF549EB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39AD9-48BE-4F67-B8DB-443537F128EA}" type="pres">
      <dgm:prSet presAssocID="{76421ADD-5347-4DFF-8946-2F803B08B832}" presName="sibTrans" presStyleCnt="0"/>
      <dgm:spPr/>
    </dgm:pt>
    <dgm:pt modelId="{47B9E9F8-F0FF-4628-B387-C686DE7E66E3}" type="pres">
      <dgm:prSet presAssocID="{63687B67-FF8B-4916-AB56-903529F267E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1397A-DA35-4F27-829C-BFF9B71D1A5F}" type="pres">
      <dgm:prSet presAssocID="{90A65C82-A878-4B94-87F8-EC275E522AC0}" presName="sibTrans" presStyleCnt="0"/>
      <dgm:spPr/>
    </dgm:pt>
    <dgm:pt modelId="{909CFD73-9511-49C4-9E91-951B50B7E293}" type="pres">
      <dgm:prSet presAssocID="{A5EF34C5-B489-4B70-9071-DC9AB388497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01673-5227-4441-B1AC-A7E4CABAC383}" type="pres">
      <dgm:prSet presAssocID="{EBF697CB-92E1-4792-976E-2311844B8FE5}" presName="sibTrans" presStyleCnt="0"/>
      <dgm:spPr/>
    </dgm:pt>
    <dgm:pt modelId="{0F7F5F11-88A4-45EF-9941-0DF1E59E31BA}" type="pres">
      <dgm:prSet presAssocID="{086C9FFB-2F94-43AC-AEDF-BD000938797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C4F14-F78B-49C5-A383-9D722337D9BA}" type="pres">
      <dgm:prSet presAssocID="{B6899C26-B3BE-431A-9494-C7C69A001FF7}" presName="sibTrans" presStyleCnt="0"/>
      <dgm:spPr/>
    </dgm:pt>
    <dgm:pt modelId="{A54FBCC0-D2AC-450D-AB55-9D8157AC8D51}" type="pres">
      <dgm:prSet presAssocID="{AC169A64-4631-4BE5-B499-BB02F49B8767}" presName="node" presStyleLbl="node1" presStyleIdx="5" presStyleCnt="7">
        <dgm:presLayoutVars>
          <dgm:bulletEnabled val="1"/>
        </dgm:presLayoutVars>
      </dgm:prSet>
      <dgm:spPr/>
    </dgm:pt>
    <dgm:pt modelId="{243B61ED-E43A-404E-9894-680B8AA4D889}" type="pres">
      <dgm:prSet presAssocID="{CCACD045-692A-4DD2-9C5C-7D647470A62C}" presName="sibTrans" presStyleCnt="0"/>
      <dgm:spPr/>
    </dgm:pt>
    <dgm:pt modelId="{57441E3D-617C-4D04-AFBF-2D4BCD7FEA04}" type="pres">
      <dgm:prSet presAssocID="{47B6A201-9FF3-4C25-BD6B-CD65FA0493F1}" presName="node" presStyleLbl="node1" presStyleIdx="6" presStyleCnt="7" custScaleX="112136">
        <dgm:presLayoutVars>
          <dgm:bulletEnabled val="1"/>
        </dgm:presLayoutVars>
      </dgm:prSet>
      <dgm:spPr/>
    </dgm:pt>
  </dgm:ptLst>
  <dgm:cxnLst>
    <dgm:cxn modelId="{B9239AD0-75E9-49D0-8484-4956CE62B9ED}" srcId="{96B851B7-B8E5-4B2A-957E-33EC2BF18BC3}" destId="{47B6A201-9FF3-4C25-BD6B-CD65FA0493F1}" srcOrd="6" destOrd="0" parTransId="{A9D581B1-2AF7-4CEA-BDBA-42CAA41BBA92}" sibTransId="{B36D479C-054A-4A2B-86A0-51C976A36D54}"/>
    <dgm:cxn modelId="{0B439830-8704-44AE-9E11-518D02F5F1E8}" type="presOf" srcId="{F3697804-EBB1-4494-9823-DE64325D0476}" destId="{14F8EE8D-2A26-45E5-9661-BC03C0E87916}" srcOrd="0" destOrd="0" presId="urn:microsoft.com/office/officeart/2005/8/layout/default"/>
    <dgm:cxn modelId="{D2E26207-A4DE-49AF-A59C-3B7C109252A5}" type="presOf" srcId="{086C9FFB-2F94-43AC-AEDF-BD0009387972}" destId="{0F7F5F11-88A4-45EF-9941-0DF1E59E31BA}" srcOrd="0" destOrd="0" presId="urn:microsoft.com/office/officeart/2005/8/layout/default"/>
    <dgm:cxn modelId="{E7AA0698-C6A6-4C55-A9AB-08478EE01005}" srcId="{96B851B7-B8E5-4B2A-957E-33EC2BF18BC3}" destId="{63687B67-FF8B-4916-AB56-903529F267E2}" srcOrd="2" destOrd="0" parTransId="{1B173F45-A2AC-425A-B402-F4BACA13F81B}" sibTransId="{90A65C82-A878-4B94-87F8-EC275E522AC0}"/>
    <dgm:cxn modelId="{BAB184EF-D359-4550-BD6A-5857CE9BFC6F}" srcId="{96B851B7-B8E5-4B2A-957E-33EC2BF18BC3}" destId="{F3697804-EBB1-4494-9823-DE64325D0476}" srcOrd="0" destOrd="0" parTransId="{91D79CBC-1A36-4B6B-BDB5-86EBB19DEA10}" sibTransId="{F4910A41-0D44-465E-A966-086B0E33C457}"/>
    <dgm:cxn modelId="{4E862DEF-886D-459F-AA7A-B0E362B57BA7}" srcId="{96B851B7-B8E5-4B2A-957E-33EC2BF18BC3}" destId="{A5EF34C5-B489-4B70-9071-DC9AB3884972}" srcOrd="3" destOrd="0" parTransId="{3BB6CFFF-531D-47FB-87C9-4AFF8B3F6DFB}" sibTransId="{EBF697CB-92E1-4792-976E-2311844B8FE5}"/>
    <dgm:cxn modelId="{5035625B-A3B0-453D-A049-1397B4E95772}" srcId="{96B851B7-B8E5-4B2A-957E-33EC2BF18BC3}" destId="{AC169A64-4631-4BE5-B499-BB02F49B8767}" srcOrd="5" destOrd="0" parTransId="{6713B445-4EA3-41FD-A8E1-582BA67B97F8}" sibTransId="{CCACD045-692A-4DD2-9C5C-7D647470A62C}"/>
    <dgm:cxn modelId="{16A3F1D9-6C1D-4855-944D-696E9ED5D5AB}" type="presOf" srcId="{63687B67-FF8B-4916-AB56-903529F267E2}" destId="{47B9E9F8-F0FF-4628-B387-C686DE7E66E3}" srcOrd="0" destOrd="0" presId="urn:microsoft.com/office/officeart/2005/8/layout/default"/>
    <dgm:cxn modelId="{D7F89FD8-C198-41C6-BB05-7ADCDD65A243}" srcId="{96B851B7-B8E5-4B2A-957E-33EC2BF18BC3}" destId="{086C9FFB-2F94-43AC-AEDF-BD0009387972}" srcOrd="4" destOrd="0" parTransId="{939D57FD-5FD7-427E-8574-7F69EA342A33}" sibTransId="{B6899C26-B3BE-431A-9494-C7C69A001FF7}"/>
    <dgm:cxn modelId="{574AC934-2F7A-4AAA-9057-9834CB3ED26D}" type="presOf" srcId="{96B851B7-B8E5-4B2A-957E-33EC2BF18BC3}" destId="{39AE0796-2344-44A5-8E84-C7C4079FDDAA}" srcOrd="0" destOrd="0" presId="urn:microsoft.com/office/officeart/2005/8/layout/default"/>
    <dgm:cxn modelId="{14BAB3E5-0D1B-402D-9D55-92295655FC48}" type="presOf" srcId="{A5EF34C5-B489-4B70-9071-DC9AB3884972}" destId="{909CFD73-9511-49C4-9E91-951B50B7E293}" srcOrd="0" destOrd="0" presId="urn:microsoft.com/office/officeart/2005/8/layout/default"/>
    <dgm:cxn modelId="{FBB37CE0-D498-4FBD-83E1-A1DBA0AA45A7}" type="presOf" srcId="{47B6A201-9FF3-4C25-BD6B-CD65FA0493F1}" destId="{57441E3D-617C-4D04-AFBF-2D4BCD7FEA04}" srcOrd="0" destOrd="0" presId="urn:microsoft.com/office/officeart/2005/8/layout/default"/>
    <dgm:cxn modelId="{06DDD748-3B09-4D63-A2A2-4A1157F9662F}" srcId="{96B851B7-B8E5-4B2A-957E-33EC2BF18BC3}" destId="{F66D7F3E-33C2-4E96-92E9-422BFF549EB9}" srcOrd="1" destOrd="0" parTransId="{63C365A6-F990-4702-8F49-91D562A3D52B}" sibTransId="{76421ADD-5347-4DFF-8946-2F803B08B832}"/>
    <dgm:cxn modelId="{F63A80F2-F6A6-4058-B395-AC40C4375DA5}" type="presOf" srcId="{F66D7F3E-33C2-4E96-92E9-422BFF549EB9}" destId="{2B2141E3-3D1F-489E-8ACE-6BB77B70C9FA}" srcOrd="0" destOrd="0" presId="urn:microsoft.com/office/officeart/2005/8/layout/default"/>
    <dgm:cxn modelId="{A5B673E3-16EE-4A68-A157-38140423AFB8}" type="presOf" srcId="{AC169A64-4631-4BE5-B499-BB02F49B8767}" destId="{A54FBCC0-D2AC-450D-AB55-9D8157AC8D51}" srcOrd="0" destOrd="0" presId="urn:microsoft.com/office/officeart/2005/8/layout/default"/>
    <dgm:cxn modelId="{A28D0421-8A93-4C0B-8471-A6C939370BC9}" type="presParOf" srcId="{39AE0796-2344-44A5-8E84-C7C4079FDDAA}" destId="{14F8EE8D-2A26-45E5-9661-BC03C0E87916}" srcOrd="0" destOrd="0" presId="urn:microsoft.com/office/officeart/2005/8/layout/default"/>
    <dgm:cxn modelId="{E069A35F-A646-4CCB-9771-8682C9B921BF}" type="presParOf" srcId="{39AE0796-2344-44A5-8E84-C7C4079FDDAA}" destId="{4FE80F23-9A62-4F44-BC2C-31D7A519A776}" srcOrd="1" destOrd="0" presId="urn:microsoft.com/office/officeart/2005/8/layout/default"/>
    <dgm:cxn modelId="{0C2D62BC-1E4E-4FB8-917F-EDE4ADBE0C27}" type="presParOf" srcId="{39AE0796-2344-44A5-8E84-C7C4079FDDAA}" destId="{2B2141E3-3D1F-489E-8ACE-6BB77B70C9FA}" srcOrd="2" destOrd="0" presId="urn:microsoft.com/office/officeart/2005/8/layout/default"/>
    <dgm:cxn modelId="{BC497643-2F0E-4D01-9E79-96E72E7C1925}" type="presParOf" srcId="{39AE0796-2344-44A5-8E84-C7C4079FDDAA}" destId="{C9139AD9-48BE-4F67-B8DB-443537F128EA}" srcOrd="3" destOrd="0" presId="urn:microsoft.com/office/officeart/2005/8/layout/default"/>
    <dgm:cxn modelId="{0FB16088-3421-4C11-9A18-CDA5F31C4300}" type="presParOf" srcId="{39AE0796-2344-44A5-8E84-C7C4079FDDAA}" destId="{47B9E9F8-F0FF-4628-B387-C686DE7E66E3}" srcOrd="4" destOrd="0" presId="urn:microsoft.com/office/officeart/2005/8/layout/default"/>
    <dgm:cxn modelId="{C070C010-CB79-43B5-87D0-C0487DBAB10E}" type="presParOf" srcId="{39AE0796-2344-44A5-8E84-C7C4079FDDAA}" destId="{53F1397A-DA35-4F27-829C-BFF9B71D1A5F}" srcOrd="5" destOrd="0" presId="urn:microsoft.com/office/officeart/2005/8/layout/default"/>
    <dgm:cxn modelId="{5E8843ED-D723-4B18-93FC-AF55BCF75BFF}" type="presParOf" srcId="{39AE0796-2344-44A5-8E84-C7C4079FDDAA}" destId="{909CFD73-9511-49C4-9E91-951B50B7E293}" srcOrd="6" destOrd="0" presId="urn:microsoft.com/office/officeart/2005/8/layout/default"/>
    <dgm:cxn modelId="{D639A375-9A6C-478B-BE7C-7547BCA6D377}" type="presParOf" srcId="{39AE0796-2344-44A5-8E84-C7C4079FDDAA}" destId="{C7901673-5227-4441-B1AC-A7E4CABAC383}" srcOrd="7" destOrd="0" presId="urn:microsoft.com/office/officeart/2005/8/layout/default"/>
    <dgm:cxn modelId="{21B241EC-5BF9-4D6D-9EAD-8F26A9E96486}" type="presParOf" srcId="{39AE0796-2344-44A5-8E84-C7C4079FDDAA}" destId="{0F7F5F11-88A4-45EF-9941-0DF1E59E31BA}" srcOrd="8" destOrd="0" presId="urn:microsoft.com/office/officeart/2005/8/layout/default"/>
    <dgm:cxn modelId="{C8230DFB-C9B3-476B-8852-5CC210C3C19E}" type="presParOf" srcId="{39AE0796-2344-44A5-8E84-C7C4079FDDAA}" destId="{9C3C4F14-F78B-49C5-A383-9D722337D9BA}" srcOrd="9" destOrd="0" presId="urn:microsoft.com/office/officeart/2005/8/layout/default"/>
    <dgm:cxn modelId="{3D8CF7D2-B5F7-40AD-AEF8-2E04D4DB8918}" type="presParOf" srcId="{39AE0796-2344-44A5-8E84-C7C4079FDDAA}" destId="{A54FBCC0-D2AC-450D-AB55-9D8157AC8D51}" srcOrd="10" destOrd="0" presId="urn:microsoft.com/office/officeart/2005/8/layout/default"/>
    <dgm:cxn modelId="{9C05A985-1721-49C5-8FFA-657A21AB23F7}" type="presParOf" srcId="{39AE0796-2344-44A5-8E84-C7C4079FDDAA}" destId="{243B61ED-E43A-404E-9894-680B8AA4D889}" srcOrd="11" destOrd="0" presId="urn:microsoft.com/office/officeart/2005/8/layout/default"/>
    <dgm:cxn modelId="{FC78433F-F3C2-4527-9F91-03FF5A67F786}" type="presParOf" srcId="{39AE0796-2344-44A5-8E84-C7C4079FDDAA}" destId="{57441E3D-617C-4D04-AFBF-2D4BCD7FEA04}" srcOrd="1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152250-1DB2-4C65-91F0-7C74C479DF5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9E78D8-A8A5-4D54-9D98-CA095D91D2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214290"/>
            <a:ext cx="5786478" cy="3187278"/>
          </a:xfrm>
        </p:spPr>
        <p:txBody>
          <a:bodyPr/>
          <a:lstStyle/>
          <a:p>
            <a:r>
              <a:rPr lang="ru-RU" dirty="0" smtClean="0"/>
              <a:t>Как правильно выбрать продукты питания полезные для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929198"/>
            <a:ext cx="5114778" cy="1101248"/>
          </a:xfrm>
        </p:spPr>
        <p:txBody>
          <a:bodyPr/>
          <a:lstStyle/>
          <a:p>
            <a:r>
              <a:rPr lang="ru-RU" b="1" dirty="0" smtClean="0"/>
              <a:t>Е.А.Кузьмина, врач–гигиенист, зав. </a:t>
            </a:r>
            <a:r>
              <a:rPr lang="ru-RU" b="1" dirty="0" smtClean="0"/>
              <a:t>о</a:t>
            </a:r>
            <a:r>
              <a:rPr lang="ru-RU" b="1" dirty="0" smtClean="0"/>
              <a:t>тдела ОЗ</a:t>
            </a:r>
            <a:endParaRPr lang="ru-RU" b="1" dirty="0"/>
          </a:p>
        </p:txBody>
      </p:sp>
      <p:pic>
        <p:nvPicPr>
          <p:cNvPr id="4" name="Рисунок 3" descr="Мясо Моло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3309969" cy="248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071942"/>
            <a:ext cx="384953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239000" cy="677246"/>
          </a:xfrm>
        </p:spPr>
        <p:txBody>
          <a:bodyPr/>
          <a:lstStyle/>
          <a:p>
            <a:r>
              <a:rPr lang="ru-RU" dirty="0" smtClean="0"/>
              <a:t>Пищевые добавки-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143900" cy="55721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добавляемые в технологических целях в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пищевые продукты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процессе производства, упаковки, транспортировки или хранения для придания им желаемых свойств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например,определённого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),цвета(красители),длительности хранения(консерванты),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вкуса,консистенции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в обозначении пищевых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добавок означает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вещество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одобрено специальной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комиссией ВОЗ для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пищевой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промышленности Европы</a:t>
            </a:r>
            <a:r>
              <a:rPr lang="ru-RU" dirty="0" smtClean="0"/>
              <a:t>.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39000" cy="608630"/>
          </a:xfrm>
        </p:spPr>
        <p:txBody>
          <a:bodyPr/>
          <a:lstStyle/>
          <a:p>
            <a:r>
              <a:rPr lang="ru-RU" dirty="0" smtClean="0"/>
              <a:t>Полезные Е-добавки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072462" cy="564360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все «Е» - искусственного происхождения. Например, Е 440 - полезный для пищеварения яблочный пектин, Е 300 - витамин С, а Е306- известный антиоксидант витамин Е, добавка Е-163 (краситель) — всего лишь антоциан из виноградной кожуры. Е  -330, 309 лимонная  кислота, Е 500-гидрокарбонат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натрия-обычная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сода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 descr="imgonline-com-ua-Resize-N4QcceARzZsH4F-e1491471821226-430x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929066"/>
            <a:ext cx="2470801" cy="2643182"/>
          </a:xfrm>
          <a:prstGeom prst="rect">
            <a:avLst/>
          </a:prstGeom>
        </p:spPr>
      </p:pic>
      <p:pic>
        <p:nvPicPr>
          <p:cNvPr id="5" name="Рисунок 4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786166"/>
            <a:ext cx="307183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lassifikatsiya-pishhevyih-dobavo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429684" cy="63579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786742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Опасные Е-добавки</a:t>
            </a:r>
            <a:endParaRPr lang="ru-RU" dirty="0"/>
          </a:p>
        </p:txBody>
      </p:sp>
      <p:pic>
        <p:nvPicPr>
          <p:cNvPr id="6" name="Содержимое 5" descr="e_do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8929718" cy="607222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7929618" cy="671514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консерванты Е-230, Е-231 и Е-232 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бифенилы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дифенилы) — они используются при обработке фруктов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«консерванты» не что иное, как производные фенола! Сильный яд, который, попадая в наш организм постоянно в малых дозах, провоцирует развитие опухолей, а в больших — отравление.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ищевые-добав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57562"/>
            <a:ext cx="461176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501648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43932" cy="9658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Генетически модифицированная пища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001056" cy="542928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продукты питания, полученные из 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генетически модифицированных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(ГМО)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растений, животных или микроорганизмов.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Генетически модифицированные организмы получают новые свойства как правило благодаря переносу 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новых 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генов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 100%-ю безопасность любых пищевых продуктов научно невозможно. Однако генетически-модифицированные продукты проходят подробные исследования, которые базируются на современных научных знаниях.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возможных рисков употребления генетически модифицированной еды рассматривается её потенциальная </a:t>
            </a:r>
            <a:r>
              <a:rPr lang="ru-RU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аллергенность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929618" cy="642942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80 % всей выращиваемой сои и 30 % кукурузы в мире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генномодифицированы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Большинство посевных площадей в мире, отведенных под генетически модифицированные растения, заняты соей, кукурузой, хлопчатником и рапсом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WJUC4Im3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974" y="1071546"/>
            <a:ext cx="4103403" cy="328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m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0306"/>
            <a:ext cx="8072462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8786842" cy="671514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4211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000760" cy="6755865"/>
          </a:xfrm>
        </p:spPr>
      </p:pic>
      <p:pic>
        <p:nvPicPr>
          <p:cNvPr id="5" name="Рисунок 4" descr="NWJUC4Im3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071942"/>
            <a:ext cx="2835268" cy="226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Простые и понятные рекомендации для выбора «правильных»продуктов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7858180" cy="48577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714488"/>
          <a:ext cx="764386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42852"/>
            <a:ext cx="8072494" cy="67151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свою очередь специалисты-противники ГМО приводят данные исследований, подтверждающих 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негативное влияние ГМО как на человека, так и в целом на окружающую среду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 многочисленных докладах говорится о том ощутимом вреде, который наносят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ГМ-продукты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здоровью человека. В частности возможно возникновение аллергических реакций, угнетение иммунной системы человека. Могут быть выявлены различные расстройства обмена веществ. Известно, что в Швеции, где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трансгенные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продукты запрещены к реализации, только 7% населения болеет аллергией, тогда как в США, где такая пища в широком доступе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аллергиков — 70,5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результате длительного потребления продуктов, содержащих ГМО, может развиться 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устойчивость патогенной микрофлоры человека к антибиотикам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что в свою очередь приведет к возникновению трудностей при лечении различных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заболеваний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239000" cy="10001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69106-151649-4x1665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714620"/>
            <a:ext cx="5226982" cy="348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239000" cy="642958"/>
          </a:xfrm>
        </p:spPr>
        <p:txBody>
          <a:bodyPr/>
          <a:lstStyle/>
          <a:p>
            <a:r>
              <a:rPr lang="en-US" dirty="0" smtClean="0"/>
              <a:t>HACCP-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429652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аббревиатура от английского «Н</a:t>
            </a:r>
            <a:r>
              <a:rPr lang="en-US" sz="2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azard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analysis and Critical Control Point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(анализ опасностей и критические контрольные точки)-это наиболее эффективная методика обеспечения безопасности пищевых продуктов</a:t>
            </a:r>
            <a:endParaRPr lang="en-US" sz="27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НАССР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был разработан в США ещё в 60-ых годах прошлого века, во время развития космической программы, чтобы решить проблему питания в космосе.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Cледует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отметить, что принципы HACCP на сегодняшний день имеют обязательный характер для предприятий общественного питания, а не добровольный набор правил. Соблюдение правил подлежит проверке со стороны государственных органов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странах Таможенного Союза (согласно ТР ТС 021/2011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т.ч. в Беларуси.</a:t>
            </a:r>
            <a:endParaRPr lang="ru-RU" sz="27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39000" cy="748684"/>
          </a:xfrm>
        </p:spPr>
        <p:txBody>
          <a:bodyPr/>
          <a:lstStyle/>
          <a:p>
            <a:r>
              <a:rPr lang="ru-RU" dirty="0" smtClean="0"/>
              <a:t>7 принципов </a:t>
            </a:r>
            <a:r>
              <a:rPr lang="en-US" dirty="0" smtClean="0"/>
              <a:t>HACCP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63"/>
          <a:ext cx="8358214" cy="578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39000" cy="534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EAC-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001056" cy="578647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знак обращения продукции на рынке государств-членов таможенного союза, знак обращения,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видетельствующий о том, что продукция, маркированная им прошла все установленные в технических регламентах таможенного союза процедуры оценки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ef91c212e30e14bf125e937426240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571876"/>
            <a:ext cx="4071966" cy="304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e8427cbb1f75abf00f0dbbbca7427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00504"/>
            <a:ext cx="3965142" cy="211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786742" cy="642942"/>
          </a:xfrm>
        </p:spPr>
        <p:txBody>
          <a:bodyPr/>
          <a:lstStyle/>
          <a:p>
            <a:r>
              <a:rPr lang="en-US" dirty="0" smtClean="0"/>
              <a:t>ISO-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7858180" cy="54556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стандарт качества продукции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mp_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857364"/>
            <a:ext cx="2887745" cy="282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epositphotos_38353445-ISO-certification-ic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643182"/>
            <a:ext cx="3143248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748684"/>
          </a:xfrm>
        </p:spPr>
        <p:txBody>
          <a:bodyPr/>
          <a:lstStyle/>
          <a:p>
            <a:r>
              <a:rPr lang="ru-RU" dirty="0" smtClean="0"/>
              <a:t>СТБ  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072462" cy="48577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СТБ- Национальный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(государственный) стандарт Беларуси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принятый органом по стандартизации государства-члена Евразийского экономического союза. В более широком смысле: стандарт, принятый национальным органом по стандартизации любого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государства(в России – РСТ)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ТУ- Технические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— документ, устанавливающий технические требования, которым должны удовлетворять конкретное изделие, материал, вещество и пр. или 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в них должны быть указаны процедуры, с помощью которых можно установить, соблюдены ли данные требования.</a:t>
            </a:r>
          </a:p>
          <a:p>
            <a:pPr algn="just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5352288"/>
            <a:ext cx="2255520" cy="150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ogo-СТБ-черный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072074"/>
            <a:ext cx="1854615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ингредиентного состава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143932" cy="57150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продукта выглядит как список - в строчку через запятую или столбик. Названия ингредиентов в списке располагаются строго в порядке убывания по количеству, вошедшему в состав продукта.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первом месте стоят основные ингредиенты. В мясных продуктах это может быть только мясо, в хлебе - мука, в молочных продуктах - молоко.</a:t>
            </a:r>
          </a:p>
          <a:p>
            <a:endParaRPr lang="ru-RU" dirty="0"/>
          </a:p>
        </p:txBody>
      </p:sp>
      <p:pic>
        <p:nvPicPr>
          <p:cNvPr id="4" name="Рисунок 3" descr="1481626639_pravda-o-vrede-varenoy-kolbasy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501985"/>
            <a:ext cx="3429024" cy="226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8uNZKVgVOfpTWIh4JgG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524121"/>
            <a:ext cx="3214710" cy="233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239000" cy="748684"/>
          </a:xfrm>
        </p:spPr>
        <p:txBody>
          <a:bodyPr/>
          <a:lstStyle/>
          <a:p>
            <a:r>
              <a:rPr lang="ru-RU" dirty="0" smtClean="0"/>
              <a:t>«Без холестерина»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072462" cy="492922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 без холестерина не обязательно очень полезны для здоровья. Например, нет холестерина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спредах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сделанных на основе растительных масел, многих кондитерских жирах и дешевых маргаринах. Эти продукты высококалорийны и содержат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трансжиры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(трансизомеры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жирных кислот).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Трансжиры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форма молекул жирных кислот, которые образуются во время создания маргарина из растительного масла. Диетологи рекомендуют ограничивать их потребление, так как они, как и насыщенные жирные кислоты, существенно повышают риск развития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заболеваний.</a:t>
            </a:r>
          </a:p>
          <a:p>
            <a:endParaRPr lang="ru-RU" dirty="0"/>
          </a:p>
        </p:txBody>
      </p:sp>
      <p:pic>
        <p:nvPicPr>
          <p:cNvPr id="4" name="Рисунок 3" descr="0_71388_c95bcef3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545" y="4999874"/>
            <a:ext cx="4073455" cy="185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8549cc6a46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857760"/>
            <a:ext cx="3143272" cy="17657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259</TotalTime>
  <Words>487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Как правильно выбрать продукты питания полезные для здоровья</vt:lpstr>
      <vt:lpstr>  Простые и понятные рекомендации для выбора «правильных»продуктов</vt:lpstr>
      <vt:lpstr>HACCP-</vt:lpstr>
      <vt:lpstr>7 принципов HACCP</vt:lpstr>
      <vt:lpstr>EAC-</vt:lpstr>
      <vt:lpstr>ISO-</vt:lpstr>
      <vt:lpstr>СТБ  ТУ</vt:lpstr>
      <vt:lpstr>Анализ ингредиентного состава</vt:lpstr>
      <vt:lpstr>«Без холестерина»</vt:lpstr>
      <vt:lpstr>Пищевые добавки-</vt:lpstr>
      <vt:lpstr>Полезные Е-добавки ?</vt:lpstr>
      <vt:lpstr>Слайд 12</vt:lpstr>
      <vt:lpstr>Опасные Е-добавки</vt:lpstr>
      <vt:lpstr>Слайд 14</vt:lpstr>
      <vt:lpstr>Слайд 15</vt:lpstr>
      <vt:lpstr>Генетически модифицированная пища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выбрать продукты питания полезные для здоровья</dc:title>
  <dc:creator>Екатерина Кузьмина</dc:creator>
  <cp:lastModifiedBy>Екатерина Кузьмина</cp:lastModifiedBy>
  <cp:revision>21</cp:revision>
  <dcterms:created xsi:type="dcterms:W3CDTF">2017-06-13T08:58:23Z</dcterms:created>
  <dcterms:modified xsi:type="dcterms:W3CDTF">2017-06-13T13:17:57Z</dcterms:modified>
</cp:coreProperties>
</file>