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B65DD8D-0E9E-4EC2-AE57-955230CBEF6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7A43A45-D7AA-4372-ACD1-8F197712D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5DD8D-0E9E-4EC2-AE57-955230CBEF6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3A45-D7AA-4372-ACD1-8F197712D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5DD8D-0E9E-4EC2-AE57-955230CBEF6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3A45-D7AA-4372-ACD1-8F197712D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B65DD8D-0E9E-4EC2-AE57-955230CBEF6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3A45-D7AA-4372-ACD1-8F197712D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B65DD8D-0E9E-4EC2-AE57-955230CBEF6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7A43A45-D7AA-4372-ACD1-8F197712D2F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B65DD8D-0E9E-4EC2-AE57-955230CBEF6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7A43A45-D7AA-4372-ACD1-8F197712D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B65DD8D-0E9E-4EC2-AE57-955230CBEF6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7A43A45-D7AA-4372-ACD1-8F197712D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5DD8D-0E9E-4EC2-AE57-955230CBEF6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3A45-D7AA-4372-ACD1-8F197712D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B65DD8D-0E9E-4EC2-AE57-955230CBEF6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7A43A45-D7AA-4372-ACD1-8F197712D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B65DD8D-0E9E-4EC2-AE57-955230CBEF6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7A43A45-D7AA-4372-ACD1-8F197712D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B65DD8D-0E9E-4EC2-AE57-955230CBEF6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7A43A45-D7AA-4372-ACD1-8F197712D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B65DD8D-0E9E-4EC2-AE57-955230CBEF6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7A43A45-D7AA-4372-ACD1-8F197712D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E%D1%80%D0%B5%D1%80,_%D0%90%D0%BB%D1%8C%D0%B1%D1%80%D0%B5%D1%85%D1%8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ribalych.ru/wp-content/uploads/2017/08/sifilis_005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6%D0%B8%D1%80%D0%BE%D0%BB%D0%B0%D0%BC%D0%BE_%D0%A4%D1%80%D0%B0%D0%BA%D0%B0%D1%81%D1%82%D0%BE%D1%80%D0%BE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1553" TargetMode="External"/><Relationship Id="rId4" Type="http://schemas.openxmlformats.org/officeDocument/2006/relationships/hyperlink" Target="https://ru.wikipedia.org/wiki/148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ibalych.ru/wp-content/uploads/2017/08/sifilis_003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0776" y="3500438"/>
            <a:ext cx="6603224" cy="1643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ИППП в историческом разрезе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965032"/>
            <a:ext cx="6072230" cy="8929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Эпидемия сифилиса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20px-DürerSyphilis14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2714644" cy="6357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554" y="357166"/>
            <a:ext cx="3786214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Franklin Gothic Heavy" pitchFamily="34" charset="0"/>
              </a:rPr>
              <a:t>Медицинская иллюстрация </a:t>
            </a:r>
            <a:r>
              <a:rPr lang="ru-RU" u="sng" dirty="0">
                <a:latin typeface="Franklin Gothic Heavy" pitchFamily="34" charset="0"/>
                <a:hlinkClick r:id="rId3"/>
              </a:rPr>
              <a:t>Альбрехта Дюрера</a:t>
            </a:r>
            <a:r>
              <a:rPr lang="ru-RU" dirty="0">
                <a:latin typeface="Franklin Gothic Heavy" pitchFamily="34" charset="0"/>
              </a:rPr>
              <a:t> (1496), изображающая больного сифилисом.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29642" cy="123268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сифилиса в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XV-XVI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веках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857892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Лечить сифилис научились уже в XVI веке, но не до конца.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Теофраст </a:t>
            </a:r>
            <a:r>
              <a:rPr lang="ru-RU" sz="2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Бомбаст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фон </a:t>
            </a:r>
            <a:r>
              <a:rPr lang="ru-RU" sz="2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Гогенгейм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Парацельс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предложил лечение сифилиса ртутными препаратами. Втирание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ртутных мазей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кожные язвы приводило к вылечиванию первичного сифилиса, но человек продолжал оставаться носителем. Потенциально у него могли возникнуть вторичный и третичный сифилис при прекращении лечения. И, конечно, ртуть разрушала организм, и,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накапливаясь, приводила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 медленному отравлению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смерти.</a:t>
            </a:r>
          </a:p>
          <a:p>
            <a:endParaRPr lang="ru-RU" dirty="0"/>
          </a:p>
        </p:txBody>
      </p:sp>
      <p:pic>
        <p:nvPicPr>
          <p:cNvPr id="4" name="Рисунок 3" descr="A_man_in_bed_suffering_from_syphil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4214819"/>
            <a:ext cx="4429156" cy="2643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3268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Исторические личности , умершие от сифилиса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aul_Gauguin_189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3036218" cy="387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tto_Franz_Austria_1865_1906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500174"/>
            <a:ext cx="1811284" cy="2893725"/>
          </a:xfrm>
          <a:prstGeom prst="rect">
            <a:avLst/>
          </a:prstGeom>
        </p:spPr>
      </p:pic>
      <p:pic>
        <p:nvPicPr>
          <p:cNvPr id="6" name="Рисунок 5" descr="Maupassant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1357298"/>
            <a:ext cx="2246089" cy="3078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3406" y="600076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другие…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64357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оген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4643446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Отто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Франц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эрцгерцог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Австрии)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4857760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 Мопассан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572528" cy="171451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к Европу накрыл сифилис">
            <a:hlinkClick r:id="rId2" tgtFrame="&quot;_self&quot;" tooltip="&quot;Как Европу накрыл сифилис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143116"/>
            <a:ext cx="3500462" cy="4240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42873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Эпидемия изменившая ход истории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786454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just"/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Название Сифилис происходит от имени </a:t>
            </a:r>
            <a:r>
              <a:rPr lang="ru-RU" sz="4700" dirty="0" err="1" smtClean="0">
                <a:latin typeface="Times New Roman" pitchFamily="18" charset="0"/>
                <a:cs typeface="Times New Roman" pitchFamily="18" charset="0"/>
              </a:rPr>
              <a:t>Сифил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700" dirty="0" err="1" smtClean="0">
                <a:latin typeface="Times New Roman" pitchFamily="18" charset="0"/>
                <a:cs typeface="Times New Roman" pitchFamily="18" charset="0"/>
                <a:hlinkClick r:id="rId2" tooltip="Древнегреческий язык"/>
              </a:rPr>
              <a:t>др.-греч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  <a:hlinkClick r:id="rId2" tooltip="Древнегреческий язык"/>
              </a:rPr>
              <a:t>.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700" dirty="0" err="1" smtClean="0">
                <a:latin typeface="Times New Roman" pitchFamily="18" charset="0"/>
                <a:cs typeface="Times New Roman" pitchFamily="18" charset="0"/>
              </a:rPr>
              <a:t>συς 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— свинья, </a:t>
            </a:r>
            <a:r>
              <a:rPr lang="ru-RU" sz="4700" dirty="0" err="1" smtClean="0">
                <a:latin typeface="Times New Roman" pitchFamily="18" charset="0"/>
                <a:cs typeface="Times New Roman" pitchFamily="18" charset="0"/>
                <a:hlinkClick r:id="rId2" tooltip="Древнегреческий язык"/>
              </a:rPr>
              <a:t>др.-греч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  <a:hlinkClick r:id="rId2" tooltip="Древнегреческий язык"/>
              </a:rPr>
              <a:t>.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700" dirty="0" err="1" smtClean="0">
                <a:latin typeface="Times New Roman" pitchFamily="18" charset="0"/>
                <a:cs typeface="Times New Roman" pitchFamily="18" charset="0"/>
              </a:rPr>
              <a:t>φίλος 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— любитель)  - герой сочинения о сифилисе  </a:t>
            </a:r>
            <a:r>
              <a:rPr lang="ru-RU" sz="4700" b="1" dirty="0" smtClean="0">
                <a:latin typeface="Times New Roman" pitchFamily="18" charset="0"/>
                <a:cs typeface="Times New Roman" pitchFamily="18" charset="0"/>
              </a:rPr>
              <a:t>«Сифилис, или о галльской болезни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» профессора </a:t>
            </a:r>
            <a:r>
              <a:rPr lang="ru-RU" sz="4700" dirty="0" err="1" smtClean="0">
                <a:latin typeface="Times New Roman" pitchFamily="18" charset="0"/>
                <a:cs typeface="Times New Roman" pitchFamily="18" charset="0"/>
              </a:rPr>
              <a:t>Падуанского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 университета, врача, астронома и поэта 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  <a:hlinkClick r:id="rId3" tooltip="Джироламо Фракасторо"/>
              </a:rPr>
              <a:t>Джироламо </a:t>
            </a:r>
            <a:r>
              <a:rPr lang="ru-RU" sz="4700" dirty="0" err="1" smtClean="0">
                <a:latin typeface="Times New Roman" pitchFamily="18" charset="0"/>
                <a:cs typeface="Times New Roman" pitchFamily="18" charset="0"/>
                <a:hlinkClick r:id="rId3" tooltip="Джироламо Фракасторо"/>
              </a:rPr>
              <a:t>Фракасторо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  <a:hlinkClick r:id="rId4" tooltip="1483"/>
              </a:rPr>
              <a:t>1483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  <a:hlinkClick r:id="rId5" tooltip="1553"/>
              </a:rPr>
              <a:t>1553</a:t>
            </a:r>
            <a:r>
              <a:rPr lang="ru-RU" sz="4700" dirty="0" smtClean="0"/>
              <a:t>)</a:t>
            </a:r>
          </a:p>
          <a:p>
            <a:endParaRPr lang="ru-RU" sz="4700" dirty="0" smtClean="0"/>
          </a:p>
          <a:p>
            <a:pPr algn="just"/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В мировом масштабе, несмотря на то, что сифилис умеют сегодня успешно лечить, он продолжает оставаться весьма серьёзной проблемой. Однако её воздействие на европейскую историю и культуру очень трудно недооценить. И сравнить последствия эпидемии сифилиса можно разве что только с последствиями великой чумы середины XIV века.</a:t>
            </a:r>
          </a:p>
          <a:p>
            <a:pPr algn="just"/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Ещё большее влияние она оказала на </a:t>
            </a:r>
            <a:r>
              <a:rPr lang="ru-RU" sz="4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нормы морали, на общественные отношения и во многом на развитие религиозных течений в Западной Европе.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7494"/>
            <a:ext cx="8572560" cy="1232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 чего всё началось?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78645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1495 году Италия периода Возрождения подверглась мощнейшему вторжению с Севера неприятельской армии: французского короля Карла VIII, который предъявил свои династические права на Неаполитанское королевство.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Неаполь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быстро пал к ногам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Карла, и он провозгласил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себя королем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Неаполитанского 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Иерусалимского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королевств.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к Европу накрыл сифилис">
            <a:hlinkClick r:id="rId2" tgtFrame="&quot;_self&quot;" tooltip="&quot;Как Европу накрыл сифилис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4686"/>
            <a:ext cx="4285615" cy="3395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7494"/>
            <a:ext cx="8401080" cy="94692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 чего всё началось?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42928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Неаполитанцы решили сдаться, предложив французам всё лучшее, что у них есть. Сюда входил и банкет в честь победителей, устроенный для короля и его высших офицеров.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rench_troops_and_artillery_entering_Naples_1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876"/>
            <a:ext cx="6072262" cy="2762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85725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Последствия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7864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Последствия банкета были таковы: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«… но однажды утром один из благородных кавалеров почувствовал непонятное для него покалывание. На следующий день и того хуже, появились боли, а вскоре все тело покрылось мелкими прыщами… Несчастные дорого заплатили за миг наслаждения. Тела их от головы до колен покрылись коростой, у некоторых провалились рты, другие ослепли... Спустя месяц эпидемия в рядах французской армии достигла масштабов подлинного бедствия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…»(из описания французского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историка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Бретона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13498605_e-news.su_dailypix_ru_fakty-iz-proshlogo-o-tom-chto-nastoyaschee-luchshe_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786322"/>
            <a:ext cx="3428992" cy="207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513498336_e-news.su_couple_undergoing_syphilis_c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000504"/>
            <a:ext cx="2257425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Распространение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Солдаты Карла VIII, вернувшись во Францию, уже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1496 году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вызвали мощнейшую эпидемию сифилиса.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1497 году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болезнь добралась до Австрии, Венгрии и Польши.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1499 году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наблюдаются первые случаи заболевания сифилисом в России.</a:t>
            </a:r>
          </a:p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1500 году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эпидемия сифилиса накрыла Турцию и Иран. Тогда же эпидемия была зафиксирована в Северной Африке, Египте, Турции. В том же году отмечаются отдельные случаи в Китае. А в 1503-1505 гг. – уже во Вьетнаме.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1512 году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эпидемия сифилиса появилась в Японии.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r>
              <a:rPr lang="ru-RU" b="1" dirty="0" smtClean="0"/>
              <a:t>Жертвы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Пять миллионов жертв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Европе, не менее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пяти миллионов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погибло в Китае, и примерно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десять миллионов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всю Азию, Африку и Дальний Восток. По степени общей смертности в процентах к инфекционным болезням, сифилис стоял позади оспы, но впереди чумы и холеры.</a:t>
            </a:r>
            <a:r>
              <a:rPr lang="ru-RU" sz="2800" dirty="0" smtClean="0"/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1,5% до 10% всех смертей до середины XIX века носили за собой причины именно сифилиса в разные времена в разных возрастных категориях.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22846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86348"/>
            <a:ext cx="3407023" cy="177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4_500x3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572009"/>
            <a:ext cx="3047988" cy="2285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358278" cy="92869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Последствия в истории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786454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Сифилис очень сильно повлиял на нравы и мораль, на появление обратной христианской морали Всё больше и больше людей либо давало обет безбрачия, либо жило со своими законным супругом или супругой и строжайшим отношением к супружеской измене. Это был единственный способ не подхватить сифилис. Вся эта карнавальная фестивальная культура сменилась к 1530-1540 гг., и даже одеяния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стали подчеркнуто черными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появился испанский этикет. </a:t>
            </a:r>
          </a:p>
          <a:p>
            <a:endParaRPr lang="ru-RU" dirty="0"/>
          </a:p>
        </p:txBody>
      </p:sp>
      <p:pic>
        <p:nvPicPr>
          <p:cNvPr id="4" name="Рисунок 3" descr="1200px-Van_Eyck_-_Arnolfini_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929066"/>
            <a:ext cx="214051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90822014625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0" y="3929066"/>
            <a:ext cx="238125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0715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 в религиозной жизни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86874" cy="5786478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фоне эпидемии сифилиса появились и 96 тезисов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Мартина Лютера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прибитые к доске, «я на этом стоял и стоять буду», и развитие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лютеранства и кальвинизма, появление протестантизма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отдельной церкви, и высокая мораль в этом самом протестантизме. Особенно подчеркнуто это проявилось среди английских пуритан, тех самых, которые составили костяк колонистов в Новом свете, где потом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возникнут в США.</a:t>
            </a:r>
          </a:p>
          <a:p>
            <a:endParaRPr lang="ru-RU" dirty="0"/>
          </a:p>
        </p:txBody>
      </p:sp>
      <p:pic>
        <p:nvPicPr>
          <p:cNvPr id="4" name="Рисунок 3" descr="07kdmQiHic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4429132"/>
            <a:ext cx="2582020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merican-Gothic-251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214818"/>
            <a:ext cx="2390775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508</TotalTime>
  <Words>616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ИППП в историческом разрезе</vt:lpstr>
      <vt:lpstr>Эпидемия изменившая ход истории</vt:lpstr>
      <vt:lpstr>И с чего всё началось? </vt:lpstr>
      <vt:lpstr>И с чего всё началось?</vt:lpstr>
      <vt:lpstr>Последствия</vt:lpstr>
      <vt:lpstr>Распространение</vt:lpstr>
      <vt:lpstr>Жертвы</vt:lpstr>
      <vt:lpstr>Последствия в истории</vt:lpstr>
      <vt:lpstr>Изменения в религиозной жизни</vt:lpstr>
      <vt:lpstr>Лечение сифилиса в XV-XVI веках</vt:lpstr>
      <vt:lpstr>Исторические личности , умершие от сифилиса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ИППП в историческом разрезе</dc:title>
  <dc:creator>Екатерина Кузьмина</dc:creator>
  <cp:lastModifiedBy>Екатерина Кузьмина</cp:lastModifiedBy>
  <cp:revision>30</cp:revision>
  <dcterms:created xsi:type="dcterms:W3CDTF">2018-02-15T09:29:43Z</dcterms:created>
  <dcterms:modified xsi:type="dcterms:W3CDTF">2018-02-16T09:13:49Z</dcterms:modified>
</cp:coreProperties>
</file>